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4" r:id="rId6"/>
    <p:sldId id="263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2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/>
  </p:normalViewPr>
  <p:slideViewPr>
    <p:cSldViewPr>
      <p:cViewPr>
        <p:scale>
          <a:sx n="60" d="100"/>
          <a:sy n="60" d="100"/>
        </p:scale>
        <p:origin x="-178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FFE0C-D593-45A4-9587-0765A3C783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65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1929-FC83-4A8F-B78D-EE50A14AB4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57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F8614-6502-4C15-96F5-C0A283205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95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15AFE-9BEF-439B-B05E-08A81485FC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96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1E17E-D190-4823-839E-02DA8CABB3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05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91D32-4E5E-4936-95FF-161273CD95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24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9242-9EED-408A-A308-C13698E7DD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67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C84E8-123B-442A-9651-79BE8584DE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13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6190D-5414-4FA4-B665-AAB73213C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94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30610-7316-4076-95B7-2488D6358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2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EA25A-62D8-4BF6-93B0-6196B785D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9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FE628D-E19F-40E4-B35C-08B62A010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260350"/>
            <a:ext cx="7956550" cy="6264275"/>
          </a:xfrm>
          <a:prstGeom prst="rect">
            <a:avLst/>
          </a:prstGeom>
          <a:noFill/>
          <a:ln w="889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60350"/>
            <a:ext cx="5021262" cy="6335713"/>
          </a:xfrm>
          <a:prstGeom prst="rect">
            <a:avLst/>
          </a:prstGeom>
          <a:noFill/>
          <a:ln w="889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333375"/>
            <a:ext cx="7908925" cy="6264275"/>
          </a:xfrm>
          <a:prstGeom prst="rect">
            <a:avLst/>
          </a:prstGeom>
          <a:noFill/>
          <a:ln w="539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96863"/>
            <a:ext cx="5167312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260350"/>
            <a:ext cx="7934325" cy="6264275"/>
          </a:xfrm>
          <a:prstGeom prst="rect">
            <a:avLst/>
          </a:prstGeom>
          <a:solidFill>
            <a:srgbClr val="CC2800"/>
          </a:solidFill>
          <a:ln w="50800">
            <a:solidFill>
              <a:srgbClr val="CC28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33375"/>
            <a:ext cx="5327650" cy="6156325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Sergio Rita</dc:creator>
  <cp:lastModifiedBy>Windows User</cp:lastModifiedBy>
  <cp:revision>30</cp:revision>
  <cp:lastPrinted>2015-07-08T15:40:25Z</cp:lastPrinted>
  <dcterms:created xsi:type="dcterms:W3CDTF">2010-10-31T11:20:23Z</dcterms:created>
  <dcterms:modified xsi:type="dcterms:W3CDTF">2017-01-05T11:47:16Z</dcterms:modified>
</cp:coreProperties>
</file>