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7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16" autoAdjust="0"/>
    <p:restoredTop sz="94660" autoAdjust="0"/>
  </p:normalViewPr>
  <p:slideViewPr>
    <p:cSldViewPr>
      <p:cViewPr>
        <p:scale>
          <a:sx n="120" d="100"/>
          <a:sy n="120" d="100"/>
        </p:scale>
        <p:origin x="-282" y="9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CE75D-DC70-42DA-AF4F-FE336CA4F6A8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F0F16-BCE3-4637-9BCE-5CF9D3B3E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33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F0F16-BCE3-4637-9BCE-5CF9D3B3E30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92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F0F16-BCE3-4637-9BCE-5CF9D3B3E30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92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F0F16-BCE3-4637-9BCE-5CF9D3B3E30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9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0555-BDAF-478C-806F-EA413948D53F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680-B62F-4D31-ABF6-96493CE9A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0555-BDAF-478C-806F-EA413948D53F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680-B62F-4D31-ABF6-96493CE9A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8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0555-BDAF-478C-806F-EA413948D53F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680-B62F-4D31-ABF6-96493CE9A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1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0555-BDAF-478C-806F-EA413948D53F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680-B62F-4D31-ABF6-96493CE9A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9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0555-BDAF-478C-806F-EA413948D53F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680-B62F-4D31-ABF6-96493CE9A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5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0555-BDAF-478C-806F-EA413948D53F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680-B62F-4D31-ABF6-96493CE9A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3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0555-BDAF-478C-806F-EA413948D53F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680-B62F-4D31-ABF6-96493CE9A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3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0555-BDAF-478C-806F-EA413948D53F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680-B62F-4D31-ABF6-96493CE9A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43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0555-BDAF-478C-806F-EA413948D53F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680-B62F-4D31-ABF6-96493CE9A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9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0555-BDAF-478C-806F-EA413948D53F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680-B62F-4D31-ABF6-96493CE9A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0555-BDAF-478C-806F-EA413948D53F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680-B62F-4D31-ABF6-96493CE9A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4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00555-BDAF-478C-806F-EA413948D53F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C3680-B62F-4D31-ABF6-96493CE9A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7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0539" y="638685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  <a:cs typeface="Arial" panose="020B0604020202020204" pitchFamily="34" charset="0"/>
              </a:rPr>
              <a:t>Name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 descr="E:\NEW Site CTC\Logos\WFTF_n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33195"/>
            <a:ext cx="539160" cy="71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03396" y="2022956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3396" y="2599020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3396" y="3103076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3396" y="3679140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3396" y="4221088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39752" y="5051236"/>
            <a:ext cx="648072" cy="4468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2575033" y="5570111"/>
            <a:ext cx="213424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11760" y="5609454"/>
            <a:ext cx="5509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 smtClean="0"/>
              <a:t>Total </a:t>
            </a:r>
          </a:p>
          <a:p>
            <a:pPr algn="ctr"/>
            <a:r>
              <a:rPr lang="en-US" sz="1300" dirty="0" smtClean="0"/>
              <a:t>Hits</a:t>
            </a:r>
            <a:endParaRPr lang="en-US" sz="1300" dirty="0"/>
          </a:p>
        </p:txBody>
      </p: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071466"/>
            <a:ext cx="2395891" cy="274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18"/>
          <p:cNvSpPr/>
          <p:nvPr/>
        </p:nvSpPr>
        <p:spPr>
          <a:xfrm>
            <a:off x="2551498" y="2802054"/>
            <a:ext cx="364318" cy="3328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550575" y="4431981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411760" y="5453825"/>
            <a:ext cx="5040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7504" y="4852393"/>
            <a:ext cx="286991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497" y="4791419"/>
            <a:ext cx="1370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</a:t>
            </a:r>
            <a:r>
              <a:rPr lang="en-US" sz="1200" dirty="0" smtClean="0"/>
              <a:t> - Miss         </a:t>
            </a:r>
            <a:r>
              <a:rPr lang="en-US" sz="1200" b="1" dirty="0" smtClean="0"/>
              <a:t>X</a:t>
            </a:r>
            <a:r>
              <a:rPr lang="en-US" sz="1200" dirty="0" smtClean="0"/>
              <a:t> - Hit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3239" y="324231"/>
            <a:ext cx="925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Shooter 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600327" y="260648"/>
            <a:ext cx="2377094" cy="1009481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107504" y="5051236"/>
            <a:ext cx="2160240" cy="908662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07504" y="5007443"/>
            <a:ext cx="8531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Signatures</a:t>
            </a:r>
          </a:p>
        </p:txBody>
      </p:sp>
      <p:cxnSp>
        <p:nvCxnSpPr>
          <p:cNvPr id="166" name="Straight Connector 165"/>
          <p:cNvCxnSpPr/>
          <p:nvPr/>
        </p:nvCxnSpPr>
        <p:spPr>
          <a:xfrm>
            <a:off x="1246551" y="854709"/>
            <a:ext cx="165618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633239" y="950347"/>
            <a:ext cx="757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Country: </a:t>
            </a:r>
          </a:p>
        </p:txBody>
      </p:sp>
      <p:cxnSp>
        <p:nvCxnSpPr>
          <p:cNvPr id="171" name="Straight Connector 170"/>
          <p:cNvCxnSpPr/>
          <p:nvPr/>
        </p:nvCxnSpPr>
        <p:spPr>
          <a:xfrm>
            <a:off x="1283800" y="1181830"/>
            <a:ext cx="161893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1473505" y="540255"/>
            <a:ext cx="43419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142138" y="6060232"/>
            <a:ext cx="1471072" cy="72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07502" y="6021825"/>
            <a:ext cx="1584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Control Sticker/Stamp/Sig.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1691678" y="6076530"/>
            <a:ext cx="1271001" cy="709462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1656104" y="6046913"/>
            <a:ext cx="755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Pellet</a:t>
            </a:r>
          </a:p>
          <a:p>
            <a:r>
              <a:rPr lang="en-US" sz="1200" dirty="0" smtClean="0"/>
              <a:t>Velocity: </a:t>
            </a:r>
          </a:p>
        </p:txBody>
      </p:sp>
      <p:cxnSp>
        <p:nvCxnSpPr>
          <p:cNvPr id="124" name="Straight Connector 123"/>
          <p:cNvCxnSpPr/>
          <p:nvPr/>
        </p:nvCxnSpPr>
        <p:spPr>
          <a:xfrm>
            <a:off x="2339752" y="6389948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1891432" y="344369"/>
            <a:ext cx="555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Date: </a:t>
            </a:r>
          </a:p>
        </p:txBody>
      </p:sp>
      <p:cxnSp>
        <p:nvCxnSpPr>
          <p:cNvPr id="153" name="Straight Connector 152"/>
          <p:cNvCxnSpPr/>
          <p:nvPr/>
        </p:nvCxnSpPr>
        <p:spPr>
          <a:xfrm>
            <a:off x="2345874" y="540255"/>
            <a:ext cx="56994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2555776" y="3893809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2543320" y="2237625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2543320" y="3317745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TextBox 190"/>
          <p:cNvSpPr txBox="1"/>
          <p:nvPr/>
        </p:nvSpPr>
        <p:spPr>
          <a:xfrm>
            <a:off x="251520" y="-52065"/>
            <a:ext cx="288032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/>
              <a:t>Field </a:t>
            </a:r>
            <a:r>
              <a:rPr lang="en-US" sz="1900" b="1" dirty="0" smtClean="0"/>
              <a:t> Target  Score  Card</a:t>
            </a:r>
          </a:p>
        </p:txBody>
      </p:sp>
      <p:cxnSp>
        <p:nvCxnSpPr>
          <p:cNvPr id="192" name="Straight Connector 191"/>
          <p:cNvCxnSpPr/>
          <p:nvPr/>
        </p:nvCxnSpPr>
        <p:spPr>
          <a:xfrm>
            <a:off x="35496" y="-27384"/>
            <a:ext cx="0" cy="688538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Rounded Rectangle 343"/>
          <p:cNvSpPr/>
          <p:nvPr/>
        </p:nvSpPr>
        <p:spPr>
          <a:xfrm>
            <a:off x="128606" y="1311152"/>
            <a:ext cx="863192" cy="388252"/>
          </a:xfrm>
          <a:prstGeom prst="roundRect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Black</a:t>
            </a:r>
          </a:p>
          <a:p>
            <a:pPr algn="ctr"/>
            <a:r>
              <a:rPr lang="en-US" sz="1100" dirty="0" smtClean="0"/>
              <a:t>Course</a:t>
            </a:r>
            <a:endParaRPr lang="en-US" sz="1100" dirty="0"/>
          </a:p>
        </p:txBody>
      </p:sp>
      <p:cxnSp>
        <p:nvCxnSpPr>
          <p:cNvPr id="345" name="Straight Connector 344"/>
          <p:cNvCxnSpPr/>
          <p:nvPr/>
        </p:nvCxnSpPr>
        <p:spPr>
          <a:xfrm>
            <a:off x="117907" y="2044082"/>
            <a:ext cx="286991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Rounded Rectangle 345"/>
          <p:cNvSpPr/>
          <p:nvPr/>
        </p:nvSpPr>
        <p:spPr>
          <a:xfrm>
            <a:off x="1043608" y="1317711"/>
            <a:ext cx="863192" cy="16707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PCP  </a:t>
            </a:r>
            <a:r>
              <a:rPr lang="en-US" sz="1100" dirty="0" smtClean="0">
                <a:solidFill>
                  <a:schemeClr val="bg1"/>
                </a:solidFill>
              </a:rPr>
              <a:t>_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47" name="Rounded Rectangle 346"/>
          <p:cNvSpPr/>
          <p:nvPr/>
        </p:nvSpPr>
        <p:spPr>
          <a:xfrm>
            <a:off x="1979712" y="1317711"/>
            <a:ext cx="1006220" cy="383097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8" name="TextBox 347"/>
          <p:cNvSpPr txBox="1"/>
          <p:nvPr/>
        </p:nvSpPr>
        <p:spPr>
          <a:xfrm>
            <a:off x="1941086" y="1311151"/>
            <a:ext cx="4587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Start</a:t>
            </a:r>
          </a:p>
          <a:p>
            <a:pPr algn="ctr"/>
            <a:r>
              <a:rPr lang="en-US" sz="1100" dirty="0" smtClean="0"/>
              <a:t>Lane</a:t>
            </a:r>
            <a:endParaRPr lang="en-US" sz="1100" dirty="0"/>
          </a:p>
        </p:txBody>
      </p:sp>
      <p:sp>
        <p:nvSpPr>
          <p:cNvPr id="349" name="Isosceles Triangle 348"/>
          <p:cNvSpPr/>
          <p:nvPr/>
        </p:nvSpPr>
        <p:spPr>
          <a:xfrm rot="5400000">
            <a:off x="2351516" y="1470657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0" name="Straight Connector 349"/>
          <p:cNvCxnSpPr>
            <a:endCxn id="347" idx="2"/>
          </p:cNvCxnSpPr>
          <p:nvPr/>
        </p:nvCxnSpPr>
        <p:spPr>
          <a:xfrm flipH="1">
            <a:off x="2482822" y="1700807"/>
            <a:ext cx="5360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3059832" y="0"/>
            <a:ext cx="0" cy="688538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6084168" y="0"/>
            <a:ext cx="0" cy="688538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9108504" y="-27384"/>
            <a:ext cx="0" cy="688538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668734" y="6351711"/>
            <a:ext cx="706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Weight: </a:t>
            </a:r>
          </a:p>
        </p:txBody>
      </p:sp>
      <p:cxnSp>
        <p:nvCxnSpPr>
          <p:cNvPr id="145" name="Straight Connector 144"/>
          <p:cNvCxnSpPr/>
          <p:nvPr/>
        </p:nvCxnSpPr>
        <p:spPr>
          <a:xfrm>
            <a:off x="2339752" y="6724602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ounded Rectangle 156"/>
          <p:cNvSpPr/>
          <p:nvPr/>
        </p:nvSpPr>
        <p:spPr>
          <a:xfrm>
            <a:off x="129396" y="1738501"/>
            <a:ext cx="862402" cy="275449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Warnings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1046199" y="1741695"/>
            <a:ext cx="1005521" cy="26636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368432" y="1746992"/>
            <a:ext cx="0" cy="2418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1709835" y="1746992"/>
            <a:ext cx="0" cy="2418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81250" y="1742619"/>
            <a:ext cx="222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1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1433234" y="1742619"/>
            <a:ext cx="2503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2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1763688" y="1742619"/>
            <a:ext cx="2503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3</a:t>
            </a:r>
          </a:p>
        </p:txBody>
      </p:sp>
      <p:cxnSp>
        <p:nvCxnSpPr>
          <p:cNvPr id="198" name="Straight Connector 197"/>
          <p:cNvCxnSpPr/>
          <p:nvPr/>
        </p:nvCxnSpPr>
        <p:spPr>
          <a:xfrm>
            <a:off x="2543320" y="1666103"/>
            <a:ext cx="379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3654875" y="638685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  <a:cs typeface="Arial" panose="020B0604020202020204" pitchFamily="34" charset="0"/>
              </a:rPr>
              <a:t>Name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3" name="Picture 3" descr="E:\NEW Site CTC\Logos\WFTF_n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736" y="333195"/>
            <a:ext cx="539160" cy="71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" name="TextBox 203"/>
          <p:cNvSpPr txBox="1"/>
          <p:nvPr/>
        </p:nvSpPr>
        <p:spPr>
          <a:xfrm>
            <a:off x="5527732" y="2022956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527732" y="2599020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5527732" y="3103076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5527732" y="3679140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5527732" y="4221088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5364088" y="5051236"/>
            <a:ext cx="648072" cy="4468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/>
          <p:cNvSpPr/>
          <p:nvPr/>
        </p:nvSpPr>
        <p:spPr>
          <a:xfrm>
            <a:off x="5599369" y="5570111"/>
            <a:ext cx="213424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TextBox 219"/>
          <p:cNvSpPr txBox="1"/>
          <p:nvPr/>
        </p:nvSpPr>
        <p:spPr>
          <a:xfrm>
            <a:off x="5436096" y="5609454"/>
            <a:ext cx="5509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 smtClean="0"/>
              <a:t>Total </a:t>
            </a:r>
          </a:p>
          <a:p>
            <a:pPr algn="ctr"/>
            <a:r>
              <a:rPr lang="en-US" sz="1300" dirty="0" smtClean="0"/>
              <a:t>Hits</a:t>
            </a:r>
            <a:endParaRPr lang="en-US" sz="1300" dirty="0"/>
          </a:p>
        </p:txBody>
      </p:sp>
      <p:pic>
        <p:nvPicPr>
          <p:cNvPr id="221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2071466"/>
            <a:ext cx="2395891" cy="274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" name="Oval 221"/>
          <p:cNvSpPr/>
          <p:nvPr/>
        </p:nvSpPr>
        <p:spPr>
          <a:xfrm>
            <a:off x="5575834" y="2802054"/>
            <a:ext cx="364318" cy="3328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5574911" y="4431981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4" name="Straight Connector 223"/>
          <p:cNvCxnSpPr/>
          <p:nvPr/>
        </p:nvCxnSpPr>
        <p:spPr>
          <a:xfrm>
            <a:off x="5436096" y="5453825"/>
            <a:ext cx="5040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3131840" y="4852393"/>
            <a:ext cx="286991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TextBox 257"/>
          <p:cNvSpPr txBox="1"/>
          <p:nvPr/>
        </p:nvSpPr>
        <p:spPr>
          <a:xfrm>
            <a:off x="3059833" y="4791419"/>
            <a:ext cx="1370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</a:t>
            </a:r>
            <a:r>
              <a:rPr lang="en-US" sz="1200" dirty="0" smtClean="0"/>
              <a:t> - Miss         </a:t>
            </a:r>
            <a:r>
              <a:rPr lang="en-US" sz="1200" b="1" dirty="0" smtClean="0"/>
              <a:t>X</a:t>
            </a:r>
            <a:r>
              <a:rPr lang="en-US" sz="1200" dirty="0" smtClean="0"/>
              <a:t> - Hit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3657575" y="324231"/>
            <a:ext cx="925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Shooter 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0" name="Rounded Rectangle 259"/>
          <p:cNvSpPr/>
          <p:nvPr/>
        </p:nvSpPr>
        <p:spPr>
          <a:xfrm>
            <a:off x="3624663" y="260648"/>
            <a:ext cx="2377094" cy="1009481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1" name="Rounded Rectangle 260"/>
          <p:cNvSpPr/>
          <p:nvPr/>
        </p:nvSpPr>
        <p:spPr>
          <a:xfrm>
            <a:off x="3131840" y="5051236"/>
            <a:ext cx="2160240" cy="908662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2" name="TextBox 261"/>
          <p:cNvSpPr txBox="1"/>
          <p:nvPr/>
        </p:nvSpPr>
        <p:spPr>
          <a:xfrm>
            <a:off x="3131840" y="5007443"/>
            <a:ext cx="8531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Signatures</a:t>
            </a:r>
          </a:p>
        </p:txBody>
      </p:sp>
      <p:cxnSp>
        <p:nvCxnSpPr>
          <p:cNvPr id="263" name="Straight Connector 262"/>
          <p:cNvCxnSpPr/>
          <p:nvPr/>
        </p:nvCxnSpPr>
        <p:spPr>
          <a:xfrm>
            <a:off x="4270887" y="854709"/>
            <a:ext cx="165618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TextBox 263"/>
          <p:cNvSpPr txBox="1"/>
          <p:nvPr/>
        </p:nvSpPr>
        <p:spPr>
          <a:xfrm>
            <a:off x="3657575" y="950347"/>
            <a:ext cx="757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Country: </a:t>
            </a:r>
          </a:p>
        </p:txBody>
      </p:sp>
      <p:cxnSp>
        <p:nvCxnSpPr>
          <p:cNvPr id="265" name="Straight Connector 264"/>
          <p:cNvCxnSpPr/>
          <p:nvPr/>
        </p:nvCxnSpPr>
        <p:spPr>
          <a:xfrm>
            <a:off x="4308136" y="1181830"/>
            <a:ext cx="161893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4497841" y="540255"/>
            <a:ext cx="43419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Rectangle 266"/>
          <p:cNvSpPr/>
          <p:nvPr/>
        </p:nvSpPr>
        <p:spPr>
          <a:xfrm>
            <a:off x="3166474" y="6060232"/>
            <a:ext cx="1471072" cy="72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TextBox 267"/>
          <p:cNvSpPr txBox="1"/>
          <p:nvPr/>
        </p:nvSpPr>
        <p:spPr>
          <a:xfrm>
            <a:off x="3131838" y="6021825"/>
            <a:ext cx="1584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Control Sticker/Stamp/Sig.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9" name="Rounded Rectangle 268"/>
          <p:cNvSpPr/>
          <p:nvPr/>
        </p:nvSpPr>
        <p:spPr>
          <a:xfrm>
            <a:off x="4716014" y="6076530"/>
            <a:ext cx="1271001" cy="709462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0" name="TextBox 269"/>
          <p:cNvSpPr txBox="1"/>
          <p:nvPr/>
        </p:nvSpPr>
        <p:spPr>
          <a:xfrm>
            <a:off x="4680440" y="6046913"/>
            <a:ext cx="755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Pellet</a:t>
            </a:r>
          </a:p>
          <a:p>
            <a:r>
              <a:rPr lang="en-US" sz="1200" dirty="0" smtClean="0"/>
              <a:t>Velocity: </a:t>
            </a:r>
          </a:p>
        </p:txBody>
      </p:sp>
      <p:cxnSp>
        <p:nvCxnSpPr>
          <p:cNvPr id="271" name="Straight Connector 270"/>
          <p:cNvCxnSpPr/>
          <p:nvPr/>
        </p:nvCxnSpPr>
        <p:spPr>
          <a:xfrm>
            <a:off x="5364088" y="6389948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/>
          <p:cNvSpPr txBox="1"/>
          <p:nvPr/>
        </p:nvSpPr>
        <p:spPr>
          <a:xfrm>
            <a:off x="4915768" y="344369"/>
            <a:ext cx="555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Date: </a:t>
            </a:r>
          </a:p>
        </p:txBody>
      </p:sp>
      <p:cxnSp>
        <p:nvCxnSpPr>
          <p:cNvPr id="273" name="Straight Connector 272"/>
          <p:cNvCxnSpPr/>
          <p:nvPr/>
        </p:nvCxnSpPr>
        <p:spPr>
          <a:xfrm>
            <a:off x="5370210" y="540255"/>
            <a:ext cx="56994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Oval 273"/>
          <p:cNvSpPr/>
          <p:nvPr/>
        </p:nvSpPr>
        <p:spPr>
          <a:xfrm>
            <a:off x="5580112" y="3893809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5567656" y="2237625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5567656" y="3317745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TextBox 276"/>
          <p:cNvSpPr txBox="1"/>
          <p:nvPr/>
        </p:nvSpPr>
        <p:spPr>
          <a:xfrm>
            <a:off x="3275856" y="-52065"/>
            <a:ext cx="288032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/>
              <a:t>Field </a:t>
            </a:r>
            <a:r>
              <a:rPr lang="en-US" sz="1900" b="1" dirty="0" smtClean="0"/>
              <a:t> Target  Score  Card</a:t>
            </a:r>
          </a:p>
        </p:txBody>
      </p:sp>
      <p:cxnSp>
        <p:nvCxnSpPr>
          <p:cNvPr id="279" name="Straight Connector 278"/>
          <p:cNvCxnSpPr/>
          <p:nvPr/>
        </p:nvCxnSpPr>
        <p:spPr>
          <a:xfrm>
            <a:off x="3142243" y="2044082"/>
            <a:ext cx="286991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TextBox 284"/>
          <p:cNvSpPr txBox="1"/>
          <p:nvPr/>
        </p:nvSpPr>
        <p:spPr>
          <a:xfrm>
            <a:off x="4693070" y="6351711"/>
            <a:ext cx="706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Weight: </a:t>
            </a:r>
          </a:p>
        </p:txBody>
      </p:sp>
      <p:cxnSp>
        <p:nvCxnSpPr>
          <p:cNvPr id="286" name="Straight Connector 285"/>
          <p:cNvCxnSpPr/>
          <p:nvPr/>
        </p:nvCxnSpPr>
        <p:spPr>
          <a:xfrm>
            <a:off x="5364088" y="6724602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TextBox 298"/>
          <p:cNvSpPr txBox="1"/>
          <p:nvPr/>
        </p:nvSpPr>
        <p:spPr>
          <a:xfrm>
            <a:off x="6679211" y="638685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  <a:cs typeface="Arial" panose="020B0604020202020204" pitchFamily="34" charset="0"/>
              </a:rPr>
              <a:t>Name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0" name="Picture 3" descr="E:\NEW Site CTC\Logos\WFTF_n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072" y="333195"/>
            <a:ext cx="539160" cy="71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1" name="TextBox 300"/>
          <p:cNvSpPr txBox="1"/>
          <p:nvPr/>
        </p:nvSpPr>
        <p:spPr>
          <a:xfrm>
            <a:off x="8552068" y="2022956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8552068" y="2599020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8552068" y="3103076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8552068" y="3679140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8552068" y="4221088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8388424" y="5051236"/>
            <a:ext cx="648072" cy="4468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Isosceles Triangle 306"/>
          <p:cNvSpPr/>
          <p:nvPr/>
        </p:nvSpPr>
        <p:spPr>
          <a:xfrm>
            <a:off x="8623705" y="5570111"/>
            <a:ext cx="213424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TextBox 307"/>
          <p:cNvSpPr txBox="1"/>
          <p:nvPr/>
        </p:nvSpPr>
        <p:spPr>
          <a:xfrm>
            <a:off x="8460432" y="5609454"/>
            <a:ext cx="5509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 smtClean="0"/>
              <a:t>Total </a:t>
            </a:r>
          </a:p>
          <a:p>
            <a:pPr algn="ctr"/>
            <a:r>
              <a:rPr lang="en-US" sz="1300" dirty="0" smtClean="0"/>
              <a:t>Hits</a:t>
            </a:r>
            <a:endParaRPr lang="en-US" sz="1300" dirty="0"/>
          </a:p>
        </p:txBody>
      </p:sp>
      <p:pic>
        <p:nvPicPr>
          <p:cNvPr id="309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2071466"/>
            <a:ext cx="2395891" cy="274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" name="Oval 309"/>
          <p:cNvSpPr/>
          <p:nvPr/>
        </p:nvSpPr>
        <p:spPr>
          <a:xfrm>
            <a:off x="8600170" y="2802054"/>
            <a:ext cx="364318" cy="3328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val 310"/>
          <p:cNvSpPr/>
          <p:nvPr/>
        </p:nvSpPr>
        <p:spPr>
          <a:xfrm>
            <a:off x="8599247" y="4431981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2" name="Straight Connector 311"/>
          <p:cNvCxnSpPr/>
          <p:nvPr/>
        </p:nvCxnSpPr>
        <p:spPr>
          <a:xfrm>
            <a:off x="8460432" y="5453825"/>
            <a:ext cx="5040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>
            <a:off x="6156176" y="4852393"/>
            <a:ext cx="286991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TextBox 313"/>
          <p:cNvSpPr txBox="1"/>
          <p:nvPr/>
        </p:nvSpPr>
        <p:spPr>
          <a:xfrm>
            <a:off x="6084169" y="4791419"/>
            <a:ext cx="1370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</a:t>
            </a:r>
            <a:r>
              <a:rPr lang="en-US" sz="1200" dirty="0" smtClean="0"/>
              <a:t> - Miss         </a:t>
            </a:r>
            <a:r>
              <a:rPr lang="en-US" sz="1200" b="1" dirty="0" smtClean="0"/>
              <a:t>X</a:t>
            </a:r>
            <a:r>
              <a:rPr lang="en-US" sz="1200" dirty="0" smtClean="0"/>
              <a:t> - Hit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6681911" y="324231"/>
            <a:ext cx="925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Shooter 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6" name="Rounded Rectangle 315"/>
          <p:cNvSpPr/>
          <p:nvPr/>
        </p:nvSpPr>
        <p:spPr>
          <a:xfrm>
            <a:off x="6648999" y="260648"/>
            <a:ext cx="2377094" cy="1009481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7" name="Rounded Rectangle 316"/>
          <p:cNvSpPr/>
          <p:nvPr/>
        </p:nvSpPr>
        <p:spPr>
          <a:xfrm>
            <a:off x="6156176" y="5051236"/>
            <a:ext cx="2160240" cy="908662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8" name="TextBox 317"/>
          <p:cNvSpPr txBox="1"/>
          <p:nvPr/>
        </p:nvSpPr>
        <p:spPr>
          <a:xfrm>
            <a:off x="6156176" y="5007443"/>
            <a:ext cx="8531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Signatures</a:t>
            </a:r>
          </a:p>
        </p:txBody>
      </p:sp>
      <p:cxnSp>
        <p:nvCxnSpPr>
          <p:cNvPr id="319" name="Straight Connector 318"/>
          <p:cNvCxnSpPr/>
          <p:nvPr/>
        </p:nvCxnSpPr>
        <p:spPr>
          <a:xfrm>
            <a:off x="7295223" y="854709"/>
            <a:ext cx="165618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Box 319"/>
          <p:cNvSpPr txBox="1"/>
          <p:nvPr/>
        </p:nvSpPr>
        <p:spPr>
          <a:xfrm>
            <a:off x="6681911" y="950347"/>
            <a:ext cx="757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Country: </a:t>
            </a:r>
          </a:p>
        </p:txBody>
      </p:sp>
      <p:cxnSp>
        <p:nvCxnSpPr>
          <p:cNvPr id="321" name="Straight Connector 320"/>
          <p:cNvCxnSpPr/>
          <p:nvPr/>
        </p:nvCxnSpPr>
        <p:spPr>
          <a:xfrm>
            <a:off x="7332472" y="1181830"/>
            <a:ext cx="161893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>
            <a:off x="7522177" y="540255"/>
            <a:ext cx="43419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Rectangle 322"/>
          <p:cNvSpPr/>
          <p:nvPr/>
        </p:nvSpPr>
        <p:spPr>
          <a:xfrm>
            <a:off x="6190810" y="6060232"/>
            <a:ext cx="1471072" cy="72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TextBox 323"/>
          <p:cNvSpPr txBox="1"/>
          <p:nvPr/>
        </p:nvSpPr>
        <p:spPr>
          <a:xfrm>
            <a:off x="6156174" y="6021825"/>
            <a:ext cx="1584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Control Sticker/Stamp/Sig.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5" name="Rounded Rectangle 324"/>
          <p:cNvSpPr/>
          <p:nvPr/>
        </p:nvSpPr>
        <p:spPr>
          <a:xfrm>
            <a:off x="7740350" y="6076530"/>
            <a:ext cx="1271001" cy="709462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6" name="TextBox 325"/>
          <p:cNvSpPr txBox="1"/>
          <p:nvPr/>
        </p:nvSpPr>
        <p:spPr>
          <a:xfrm>
            <a:off x="7704776" y="6046913"/>
            <a:ext cx="755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Pellet</a:t>
            </a:r>
          </a:p>
          <a:p>
            <a:r>
              <a:rPr lang="en-US" sz="1200" dirty="0" smtClean="0"/>
              <a:t>Velocity: </a:t>
            </a:r>
          </a:p>
        </p:txBody>
      </p:sp>
      <p:cxnSp>
        <p:nvCxnSpPr>
          <p:cNvPr id="327" name="Straight Connector 326"/>
          <p:cNvCxnSpPr/>
          <p:nvPr/>
        </p:nvCxnSpPr>
        <p:spPr>
          <a:xfrm>
            <a:off x="8388424" y="6389948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TextBox 327"/>
          <p:cNvSpPr txBox="1"/>
          <p:nvPr/>
        </p:nvSpPr>
        <p:spPr>
          <a:xfrm>
            <a:off x="7940104" y="344369"/>
            <a:ext cx="555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Date: </a:t>
            </a:r>
          </a:p>
        </p:txBody>
      </p:sp>
      <p:cxnSp>
        <p:nvCxnSpPr>
          <p:cNvPr id="329" name="Straight Connector 328"/>
          <p:cNvCxnSpPr/>
          <p:nvPr/>
        </p:nvCxnSpPr>
        <p:spPr>
          <a:xfrm>
            <a:off x="8394546" y="540255"/>
            <a:ext cx="56994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Oval 329"/>
          <p:cNvSpPr/>
          <p:nvPr/>
        </p:nvSpPr>
        <p:spPr>
          <a:xfrm>
            <a:off x="8604448" y="3893809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>
            <a:off x="8591992" y="2237625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8591992" y="3317745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TextBox 332"/>
          <p:cNvSpPr txBox="1"/>
          <p:nvPr/>
        </p:nvSpPr>
        <p:spPr>
          <a:xfrm>
            <a:off x="6300192" y="-52065"/>
            <a:ext cx="288032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/>
              <a:t>Field </a:t>
            </a:r>
            <a:r>
              <a:rPr lang="en-US" sz="1900" b="1" dirty="0" smtClean="0"/>
              <a:t> Target  Score  Card</a:t>
            </a:r>
          </a:p>
        </p:txBody>
      </p:sp>
      <p:cxnSp>
        <p:nvCxnSpPr>
          <p:cNvPr id="335" name="Straight Connector 334"/>
          <p:cNvCxnSpPr/>
          <p:nvPr/>
        </p:nvCxnSpPr>
        <p:spPr>
          <a:xfrm>
            <a:off x="6166579" y="2044082"/>
            <a:ext cx="286991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TextBox 340"/>
          <p:cNvSpPr txBox="1"/>
          <p:nvPr/>
        </p:nvSpPr>
        <p:spPr>
          <a:xfrm>
            <a:off x="7717406" y="6351711"/>
            <a:ext cx="706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Weight: </a:t>
            </a:r>
          </a:p>
        </p:txBody>
      </p:sp>
      <p:cxnSp>
        <p:nvCxnSpPr>
          <p:cNvPr id="342" name="Straight Connector 341"/>
          <p:cNvCxnSpPr/>
          <p:nvPr/>
        </p:nvCxnSpPr>
        <p:spPr>
          <a:xfrm>
            <a:off x="8388424" y="6724602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ounded Rectangle 178"/>
          <p:cNvSpPr/>
          <p:nvPr/>
        </p:nvSpPr>
        <p:spPr>
          <a:xfrm>
            <a:off x="2729568" y="1738501"/>
            <a:ext cx="257253" cy="274511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0" name="Rounded Rectangle 179"/>
          <p:cNvSpPr/>
          <p:nvPr/>
        </p:nvSpPr>
        <p:spPr>
          <a:xfrm>
            <a:off x="2131892" y="1746992"/>
            <a:ext cx="555327" cy="26636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07321" y="1742270"/>
            <a:ext cx="520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Team</a:t>
            </a:r>
            <a:endParaRPr lang="en-US" dirty="0"/>
          </a:p>
        </p:txBody>
      </p:sp>
      <p:sp>
        <p:nvSpPr>
          <p:cNvPr id="181" name="Isosceles Triangle 180"/>
          <p:cNvSpPr/>
          <p:nvPr/>
        </p:nvSpPr>
        <p:spPr>
          <a:xfrm rot="5400000">
            <a:off x="2517152" y="1838570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/>
          <p:cNvSpPr/>
          <p:nvPr/>
        </p:nvSpPr>
        <p:spPr>
          <a:xfrm rot="5400000">
            <a:off x="830862" y="1845918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ounded Rectangle 182"/>
          <p:cNvSpPr/>
          <p:nvPr/>
        </p:nvSpPr>
        <p:spPr>
          <a:xfrm>
            <a:off x="3154735" y="1738449"/>
            <a:ext cx="862402" cy="275449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Warnings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4071538" y="1741643"/>
            <a:ext cx="1005521" cy="26636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85" name="Straight Connector 184"/>
          <p:cNvCxnSpPr/>
          <p:nvPr/>
        </p:nvCxnSpPr>
        <p:spPr>
          <a:xfrm>
            <a:off x="4393771" y="1746940"/>
            <a:ext cx="0" cy="2418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4735174" y="1746940"/>
            <a:ext cx="0" cy="2418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4106589" y="1742567"/>
            <a:ext cx="222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1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4458573" y="1742567"/>
            <a:ext cx="2503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2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4789027" y="1742567"/>
            <a:ext cx="2503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3</a:t>
            </a:r>
          </a:p>
        </p:txBody>
      </p:sp>
      <p:sp>
        <p:nvSpPr>
          <p:cNvPr id="194" name="Rounded Rectangle 193"/>
          <p:cNvSpPr/>
          <p:nvPr/>
        </p:nvSpPr>
        <p:spPr>
          <a:xfrm>
            <a:off x="5754907" y="1738449"/>
            <a:ext cx="257253" cy="274511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5" name="Rounded Rectangle 194"/>
          <p:cNvSpPr/>
          <p:nvPr/>
        </p:nvSpPr>
        <p:spPr>
          <a:xfrm>
            <a:off x="5157231" y="1746940"/>
            <a:ext cx="555327" cy="26636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6" name="Isosceles Triangle 195"/>
          <p:cNvSpPr/>
          <p:nvPr/>
        </p:nvSpPr>
        <p:spPr>
          <a:xfrm rot="5400000">
            <a:off x="5542491" y="1838518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/>
          <p:cNvSpPr/>
          <p:nvPr/>
        </p:nvSpPr>
        <p:spPr>
          <a:xfrm rot="5400000">
            <a:off x="3856201" y="1845866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ounded Rectangle 199"/>
          <p:cNvSpPr/>
          <p:nvPr/>
        </p:nvSpPr>
        <p:spPr>
          <a:xfrm>
            <a:off x="6179071" y="1738448"/>
            <a:ext cx="862402" cy="275449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Warnings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7095874" y="1741642"/>
            <a:ext cx="1005521" cy="26636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06" name="Straight Connector 205"/>
          <p:cNvCxnSpPr/>
          <p:nvPr/>
        </p:nvCxnSpPr>
        <p:spPr>
          <a:xfrm>
            <a:off x="7418107" y="1746939"/>
            <a:ext cx="0" cy="2418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7759510" y="1746939"/>
            <a:ext cx="0" cy="2418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/>
        </p:nvSpPr>
        <p:spPr>
          <a:xfrm>
            <a:off x="7130925" y="1742566"/>
            <a:ext cx="222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1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7482909" y="1742566"/>
            <a:ext cx="2503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2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7813363" y="1742566"/>
            <a:ext cx="2503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3</a:t>
            </a:r>
          </a:p>
        </p:txBody>
      </p:sp>
      <p:sp>
        <p:nvSpPr>
          <p:cNvPr id="215" name="Rounded Rectangle 214"/>
          <p:cNvSpPr/>
          <p:nvPr/>
        </p:nvSpPr>
        <p:spPr>
          <a:xfrm>
            <a:off x="8779243" y="1738448"/>
            <a:ext cx="257253" cy="274511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6" name="Rounded Rectangle 215"/>
          <p:cNvSpPr/>
          <p:nvPr/>
        </p:nvSpPr>
        <p:spPr>
          <a:xfrm>
            <a:off x="8181567" y="1746939"/>
            <a:ext cx="555327" cy="26636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9" name="Isosceles Triangle 218"/>
          <p:cNvSpPr/>
          <p:nvPr/>
        </p:nvSpPr>
        <p:spPr>
          <a:xfrm rot="5400000">
            <a:off x="8566827" y="1838517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/>
          <p:cNvSpPr/>
          <p:nvPr/>
        </p:nvSpPr>
        <p:spPr>
          <a:xfrm rot="5400000">
            <a:off x="6880537" y="1845865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TextBox 226"/>
          <p:cNvSpPr txBox="1"/>
          <p:nvPr/>
        </p:nvSpPr>
        <p:spPr>
          <a:xfrm>
            <a:off x="5107898" y="1727176"/>
            <a:ext cx="520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Team</a:t>
            </a:r>
            <a:endParaRPr lang="en-US" dirty="0"/>
          </a:p>
        </p:txBody>
      </p:sp>
      <p:sp>
        <p:nvSpPr>
          <p:cNvPr id="228" name="TextBox 227"/>
          <p:cNvSpPr txBox="1"/>
          <p:nvPr/>
        </p:nvSpPr>
        <p:spPr>
          <a:xfrm>
            <a:off x="8148739" y="1731715"/>
            <a:ext cx="520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Team</a:t>
            </a:r>
            <a:endParaRPr lang="en-US" dirty="0"/>
          </a:p>
        </p:txBody>
      </p:sp>
      <p:sp>
        <p:nvSpPr>
          <p:cNvPr id="175" name="Rounded Rectangle 174"/>
          <p:cNvSpPr/>
          <p:nvPr/>
        </p:nvSpPr>
        <p:spPr>
          <a:xfrm>
            <a:off x="1043608" y="1533735"/>
            <a:ext cx="863192" cy="16707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Springer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78" name="Straight Connector 177"/>
          <p:cNvCxnSpPr/>
          <p:nvPr/>
        </p:nvCxnSpPr>
        <p:spPr>
          <a:xfrm>
            <a:off x="1259632" y="1533735"/>
            <a:ext cx="1" cy="16707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H="1">
            <a:off x="1259632" y="1317711"/>
            <a:ext cx="1" cy="1670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Rounded Rectangle 230"/>
          <p:cNvSpPr/>
          <p:nvPr/>
        </p:nvSpPr>
        <p:spPr>
          <a:xfrm>
            <a:off x="3154834" y="1305658"/>
            <a:ext cx="863192" cy="388252"/>
          </a:xfrm>
          <a:prstGeom prst="roundRect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Black</a:t>
            </a:r>
          </a:p>
          <a:p>
            <a:pPr algn="ctr"/>
            <a:r>
              <a:rPr lang="en-US" sz="1100" dirty="0" smtClean="0"/>
              <a:t>Course</a:t>
            </a:r>
            <a:endParaRPr lang="en-US" sz="1100" dirty="0"/>
          </a:p>
        </p:txBody>
      </p:sp>
      <p:sp>
        <p:nvSpPr>
          <p:cNvPr id="232" name="Rounded Rectangle 231"/>
          <p:cNvSpPr/>
          <p:nvPr/>
        </p:nvSpPr>
        <p:spPr>
          <a:xfrm>
            <a:off x="4069836" y="1312217"/>
            <a:ext cx="863192" cy="16707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PCP </a:t>
            </a:r>
            <a:r>
              <a:rPr lang="en-US" sz="1100" dirty="0" smtClean="0">
                <a:solidFill>
                  <a:schemeClr val="bg1"/>
                </a:solidFill>
              </a:rPr>
              <a:t> _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33" name="Rounded Rectangle 232"/>
          <p:cNvSpPr/>
          <p:nvPr/>
        </p:nvSpPr>
        <p:spPr>
          <a:xfrm>
            <a:off x="5005940" y="1312217"/>
            <a:ext cx="1006220" cy="383097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4967314" y="1305657"/>
            <a:ext cx="4587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Start</a:t>
            </a:r>
          </a:p>
          <a:p>
            <a:pPr algn="ctr"/>
            <a:r>
              <a:rPr lang="en-US" sz="1100" dirty="0" smtClean="0"/>
              <a:t>Lane</a:t>
            </a:r>
            <a:endParaRPr lang="en-US" sz="1100" dirty="0"/>
          </a:p>
        </p:txBody>
      </p:sp>
      <p:sp>
        <p:nvSpPr>
          <p:cNvPr id="235" name="Isosceles Triangle 234"/>
          <p:cNvSpPr/>
          <p:nvPr/>
        </p:nvSpPr>
        <p:spPr>
          <a:xfrm rot="5400000">
            <a:off x="5377744" y="1465163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6" name="Straight Connector 235"/>
          <p:cNvCxnSpPr>
            <a:endCxn id="233" idx="2"/>
          </p:cNvCxnSpPr>
          <p:nvPr/>
        </p:nvCxnSpPr>
        <p:spPr>
          <a:xfrm flipH="1">
            <a:off x="5509050" y="1695313"/>
            <a:ext cx="5360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5569548" y="1660609"/>
            <a:ext cx="379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Rounded Rectangle 237"/>
          <p:cNvSpPr/>
          <p:nvPr/>
        </p:nvSpPr>
        <p:spPr>
          <a:xfrm>
            <a:off x="4069836" y="1528241"/>
            <a:ext cx="863192" cy="16707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Springer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9" name="Straight Connector 238"/>
          <p:cNvCxnSpPr/>
          <p:nvPr/>
        </p:nvCxnSpPr>
        <p:spPr>
          <a:xfrm>
            <a:off x="4285860" y="1528241"/>
            <a:ext cx="1" cy="16707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H="1">
            <a:off x="4285860" y="1312217"/>
            <a:ext cx="1" cy="1670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Rounded Rectangle 240"/>
          <p:cNvSpPr/>
          <p:nvPr/>
        </p:nvSpPr>
        <p:spPr>
          <a:xfrm>
            <a:off x="6172957" y="1315207"/>
            <a:ext cx="863192" cy="388252"/>
          </a:xfrm>
          <a:prstGeom prst="roundRect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Black</a:t>
            </a:r>
          </a:p>
          <a:p>
            <a:pPr algn="ctr"/>
            <a:r>
              <a:rPr lang="en-US" sz="1100" dirty="0" smtClean="0"/>
              <a:t>Course</a:t>
            </a:r>
            <a:endParaRPr lang="en-US" sz="1100" dirty="0"/>
          </a:p>
        </p:txBody>
      </p:sp>
      <p:sp>
        <p:nvSpPr>
          <p:cNvPr id="242" name="Rounded Rectangle 241"/>
          <p:cNvSpPr/>
          <p:nvPr/>
        </p:nvSpPr>
        <p:spPr>
          <a:xfrm>
            <a:off x="7087959" y="1321766"/>
            <a:ext cx="863192" cy="16707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PCP  </a:t>
            </a:r>
            <a:r>
              <a:rPr lang="en-US" sz="1100" dirty="0" smtClean="0">
                <a:solidFill>
                  <a:schemeClr val="bg1"/>
                </a:solidFill>
              </a:rPr>
              <a:t>_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43" name="Rounded Rectangle 242"/>
          <p:cNvSpPr/>
          <p:nvPr/>
        </p:nvSpPr>
        <p:spPr>
          <a:xfrm>
            <a:off x="8024063" y="1321766"/>
            <a:ext cx="1006220" cy="383097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7985437" y="1315206"/>
            <a:ext cx="4587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Start</a:t>
            </a:r>
          </a:p>
          <a:p>
            <a:pPr algn="ctr"/>
            <a:r>
              <a:rPr lang="en-US" sz="1100" dirty="0" smtClean="0"/>
              <a:t>Lane</a:t>
            </a:r>
            <a:endParaRPr lang="en-US" sz="1100" dirty="0"/>
          </a:p>
        </p:txBody>
      </p:sp>
      <p:sp>
        <p:nvSpPr>
          <p:cNvPr id="245" name="Isosceles Triangle 244"/>
          <p:cNvSpPr/>
          <p:nvPr/>
        </p:nvSpPr>
        <p:spPr>
          <a:xfrm rot="5400000">
            <a:off x="8395867" y="1474712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6" name="Straight Connector 245"/>
          <p:cNvCxnSpPr>
            <a:endCxn id="243" idx="2"/>
          </p:cNvCxnSpPr>
          <p:nvPr/>
        </p:nvCxnSpPr>
        <p:spPr>
          <a:xfrm flipH="1">
            <a:off x="8527173" y="1704862"/>
            <a:ext cx="5360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>
            <a:off x="8587671" y="1670158"/>
            <a:ext cx="379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Rounded Rectangle 247"/>
          <p:cNvSpPr/>
          <p:nvPr/>
        </p:nvSpPr>
        <p:spPr>
          <a:xfrm>
            <a:off x="7087959" y="1537790"/>
            <a:ext cx="863192" cy="16707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Springer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49" name="Straight Connector 248"/>
          <p:cNvCxnSpPr/>
          <p:nvPr/>
        </p:nvCxnSpPr>
        <p:spPr>
          <a:xfrm>
            <a:off x="7303983" y="1537790"/>
            <a:ext cx="1" cy="16707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flipH="1">
            <a:off x="7303983" y="1321766"/>
            <a:ext cx="1" cy="1670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55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NEW Site CTC\Logos\WFTF_n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6" y="188640"/>
            <a:ext cx="518424" cy="69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16632" y="1257727"/>
            <a:ext cx="2871192" cy="5483641"/>
          </a:xfrm>
          <a:prstGeom prst="roundRect">
            <a:avLst/>
          </a:prstGeom>
          <a:noFill/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809" y="980728"/>
            <a:ext cx="1673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Marshall’s Observations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84809" y="4365104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4809" y="4869160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4809" y="5373216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4809" y="5877272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8157" y="332655"/>
            <a:ext cx="240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b="1" dirty="0"/>
              <a:t>Field </a:t>
            </a:r>
            <a:r>
              <a:rPr lang="en-US" b="1" dirty="0" smtClean="0"/>
              <a:t>Target Score Card</a:t>
            </a:r>
            <a:endParaRPr lang="en-US" b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130238" y="0"/>
            <a:ext cx="0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84809" y="6453336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23528" y="1772816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23528" y="2276872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23528" y="2780928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23528" y="3284984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23528" y="3861048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77" descr="E:\NEW Site CTC\Logos\WFTF_n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88640"/>
            <a:ext cx="518424" cy="69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ounded Rectangle 78"/>
          <p:cNvSpPr/>
          <p:nvPr/>
        </p:nvSpPr>
        <p:spPr>
          <a:xfrm>
            <a:off x="3155336" y="1257727"/>
            <a:ext cx="2871192" cy="5483641"/>
          </a:xfrm>
          <a:prstGeom prst="roundRect">
            <a:avLst/>
          </a:prstGeom>
          <a:noFill/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323513" y="980728"/>
            <a:ext cx="1673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Marshall’s Observations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3323513" y="4365104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323513" y="4869160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323513" y="5373216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323513" y="5877272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323513" y="6453336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362232" y="1772816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362232" y="2276872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362232" y="2780928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3362232" y="3284984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3362232" y="3861048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" name="Picture 91" descr="E:\NEW Site CTC\Logos\WFTF_n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983" y="188640"/>
            <a:ext cx="518424" cy="69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Rounded Rectangle 92"/>
          <p:cNvSpPr/>
          <p:nvPr/>
        </p:nvSpPr>
        <p:spPr>
          <a:xfrm>
            <a:off x="6237479" y="1257727"/>
            <a:ext cx="2871192" cy="5483641"/>
          </a:xfrm>
          <a:prstGeom prst="roundRect">
            <a:avLst/>
          </a:prstGeom>
          <a:noFill/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6405656" y="980728"/>
            <a:ext cx="1673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Marshall’s Observations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6405656" y="4365104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405656" y="4869160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405656" y="5373216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405656" y="5877272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6405656" y="6453336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6444375" y="1772816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444375" y="2276872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6444375" y="2780928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6444375" y="3284984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444375" y="3861048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681266" y="332656"/>
            <a:ext cx="240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b="1" dirty="0"/>
              <a:t>Field </a:t>
            </a:r>
            <a:r>
              <a:rPr lang="en-US" b="1" dirty="0" smtClean="0"/>
              <a:t>Target Score Card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732240" y="332656"/>
            <a:ext cx="240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b="1" dirty="0"/>
              <a:t>Field </a:t>
            </a:r>
            <a:r>
              <a:rPr lang="en-US" b="1" dirty="0" smtClean="0"/>
              <a:t>Target Score Card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784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0539" y="638685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  <a:cs typeface="Arial" panose="020B0604020202020204" pitchFamily="34" charset="0"/>
              </a:rPr>
              <a:t>Name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 descr="E:\NEW Site CTC\Logos\WFTF_n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33195"/>
            <a:ext cx="539160" cy="71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03396" y="2022956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3396" y="2599020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3396" y="3103076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3396" y="3679140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3396" y="4221088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39752" y="5051236"/>
            <a:ext cx="648072" cy="4468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2575033" y="5570111"/>
            <a:ext cx="213424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11760" y="5609454"/>
            <a:ext cx="5509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 smtClean="0"/>
              <a:t>Total </a:t>
            </a:r>
          </a:p>
          <a:p>
            <a:pPr algn="ctr"/>
            <a:r>
              <a:rPr lang="en-US" sz="1300" dirty="0" smtClean="0"/>
              <a:t>Hits</a:t>
            </a:r>
            <a:endParaRPr lang="en-US" sz="1300" dirty="0"/>
          </a:p>
        </p:txBody>
      </p: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071466"/>
            <a:ext cx="2397800" cy="2746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18"/>
          <p:cNvSpPr/>
          <p:nvPr/>
        </p:nvSpPr>
        <p:spPr>
          <a:xfrm>
            <a:off x="2551498" y="2802054"/>
            <a:ext cx="364318" cy="3328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550575" y="4431981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411760" y="5453825"/>
            <a:ext cx="5040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7504" y="4852393"/>
            <a:ext cx="286991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497" y="4791419"/>
            <a:ext cx="1370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</a:t>
            </a:r>
            <a:r>
              <a:rPr lang="en-US" sz="1200" dirty="0" smtClean="0"/>
              <a:t> - Miss         </a:t>
            </a:r>
            <a:r>
              <a:rPr lang="en-US" sz="1200" b="1" dirty="0" smtClean="0"/>
              <a:t>X</a:t>
            </a:r>
            <a:r>
              <a:rPr lang="en-US" sz="1200" dirty="0" smtClean="0"/>
              <a:t> - Hit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3239" y="324231"/>
            <a:ext cx="925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Shooter 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600327" y="260648"/>
            <a:ext cx="2377094" cy="1009481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107504" y="5051236"/>
            <a:ext cx="2160240" cy="908662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07504" y="5007443"/>
            <a:ext cx="8531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Signatures</a:t>
            </a:r>
          </a:p>
        </p:txBody>
      </p:sp>
      <p:cxnSp>
        <p:nvCxnSpPr>
          <p:cNvPr id="166" name="Straight Connector 165"/>
          <p:cNvCxnSpPr/>
          <p:nvPr/>
        </p:nvCxnSpPr>
        <p:spPr>
          <a:xfrm>
            <a:off x="1246551" y="854709"/>
            <a:ext cx="165618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633239" y="950347"/>
            <a:ext cx="757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Country: </a:t>
            </a:r>
          </a:p>
        </p:txBody>
      </p:sp>
      <p:cxnSp>
        <p:nvCxnSpPr>
          <p:cNvPr id="171" name="Straight Connector 170"/>
          <p:cNvCxnSpPr/>
          <p:nvPr/>
        </p:nvCxnSpPr>
        <p:spPr>
          <a:xfrm>
            <a:off x="1283800" y="1181830"/>
            <a:ext cx="161893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1473505" y="540255"/>
            <a:ext cx="43419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142138" y="6060232"/>
            <a:ext cx="1471072" cy="72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07502" y="6021825"/>
            <a:ext cx="1584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Control Sticker/Stamp/Sig.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1691678" y="6076530"/>
            <a:ext cx="1271001" cy="709462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1656104" y="6046913"/>
            <a:ext cx="755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Pellet</a:t>
            </a:r>
          </a:p>
          <a:p>
            <a:r>
              <a:rPr lang="en-US" sz="1200" dirty="0" smtClean="0"/>
              <a:t>Velocity: </a:t>
            </a:r>
          </a:p>
        </p:txBody>
      </p:sp>
      <p:cxnSp>
        <p:nvCxnSpPr>
          <p:cNvPr id="124" name="Straight Connector 123"/>
          <p:cNvCxnSpPr/>
          <p:nvPr/>
        </p:nvCxnSpPr>
        <p:spPr>
          <a:xfrm>
            <a:off x="2339752" y="6389948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1891432" y="344369"/>
            <a:ext cx="555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Date: </a:t>
            </a:r>
          </a:p>
        </p:txBody>
      </p:sp>
      <p:cxnSp>
        <p:nvCxnSpPr>
          <p:cNvPr id="153" name="Straight Connector 152"/>
          <p:cNvCxnSpPr/>
          <p:nvPr/>
        </p:nvCxnSpPr>
        <p:spPr>
          <a:xfrm>
            <a:off x="2345874" y="540255"/>
            <a:ext cx="56994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2555776" y="3893809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2543320" y="2237625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2543320" y="3317745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TextBox 190"/>
          <p:cNvSpPr txBox="1"/>
          <p:nvPr/>
        </p:nvSpPr>
        <p:spPr>
          <a:xfrm>
            <a:off x="251520" y="-52065"/>
            <a:ext cx="288032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/>
              <a:t>Field </a:t>
            </a:r>
            <a:r>
              <a:rPr lang="en-US" sz="1900" b="1" dirty="0" smtClean="0"/>
              <a:t> Target  Score  Card</a:t>
            </a:r>
          </a:p>
        </p:txBody>
      </p:sp>
      <p:cxnSp>
        <p:nvCxnSpPr>
          <p:cNvPr id="192" name="Straight Connector 191"/>
          <p:cNvCxnSpPr/>
          <p:nvPr/>
        </p:nvCxnSpPr>
        <p:spPr>
          <a:xfrm>
            <a:off x="35496" y="-27384"/>
            <a:ext cx="0" cy="688538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/>
          <p:cNvCxnSpPr/>
          <p:nvPr/>
        </p:nvCxnSpPr>
        <p:spPr>
          <a:xfrm>
            <a:off x="117907" y="2044082"/>
            <a:ext cx="286991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3059832" y="0"/>
            <a:ext cx="0" cy="688538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6084168" y="0"/>
            <a:ext cx="0" cy="688538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9108504" y="-27384"/>
            <a:ext cx="0" cy="688538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668734" y="6351711"/>
            <a:ext cx="706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Weight: </a:t>
            </a:r>
          </a:p>
        </p:txBody>
      </p:sp>
      <p:cxnSp>
        <p:nvCxnSpPr>
          <p:cNvPr id="145" name="Straight Connector 144"/>
          <p:cNvCxnSpPr/>
          <p:nvPr/>
        </p:nvCxnSpPr>
        <p:spPr>
          <a:xfrm>
            <a:off x="2339752" y="6724602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ounded Rectangle 156"/>
          <p:cNvSpPr/>
          <p:nvPr/>
        </p:nvSpPr>
        <p:spPr>
          <a:xfrm>
            <a:off x="129396" y="1738501"/>
            <a:ext cx="862402" cy="275449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Warnings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1046199" y="1741695"/>
            <a:ext cx="1005521" cy="26636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368432" y="1746992"/>
            <a:ext cx="0" cy="2418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1709835" y="1746992"/>
            <a:ext cx="0" cy="2418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81250" y="1742619"/>
            <a:ext cx="222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1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1433234" y="1742619"/>
            <a:ext cx="2503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2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1763688" y="1742619"/>
            <a:ext cx="2503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3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3654875" y="638685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  <a:cs typeface="Arial" panose="020B0604020202020204" pitchFamily="34" charset="0"/>
              </a:rPr>
              <a:t>Name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3" name="Picture 3" descr="E:\NEW Site CTC\Logos\WFTF_n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736" y="333195"/>
            <a:ext cx="539160" cy="71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" name="TextBox 203"/>
          <p:cNvSpPr txBox="1"/>
          <p:nvPr/>
        </p:nvSpPr>
        <p:spPr>
          <a:xfrm>
            <a:off x="5527732" y="2022956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527732" y="2599020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5527732" y="3103076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5527732" y="3679140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5527732" y="4221088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5364088" y="5051236"/>
            <a:ext cx="648072" cy="4468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/>
          <p:cNvSpPr/>
          <p:nvPr/>
        </p:nvSpPr>
        <p:spPr>
          <a:xfrm>
            <a:off x="5599369" y="5570111"/>
            <a:ext cx="213424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TextBox 219"/>
          <p:cNvSpPr txBox="1"/>
          <p:nvPr/>
        </p:nvSpPr>
        <p:spPr>
          <a:xfrm>
            <a:off x="5436096" y="5609454"/>
            <a:ext cx="5509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 smtClean="0"/>
              <a:t>Total </a:t>
            </a:r>
          </a:p>
          <a:p>
            <a:pPr algn="ctr"/>
            <a:r>
              <a:rPr lang="en-US" sz="1300" dirty="0" smtClean="0"/>
              <a:t>Hits</a:t>
            </a:r>
            <a:endParaRPr lang="en-US" sz="1300" dirty="0"/>
          </a:p>
        </p:txBody>
      </p:sp>
      <p:pic>
        <p:nvPicPr>
          <p:cNvPr id="221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2071466"/>
            <a:ext cx="2397800" cy="2746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" name="Oval 221"/>
          <p:cNvSpPr/>
          <p:nvPr/>
        </p:nvSpPr>
        <p:spPr>
          <a:xfrm>
            <a:off x="5575834" y="2802054"/>
            <a:ext cx="364318" cy="3328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5574911" y="4431981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4" name="Straight Connector 223"/>
          <p:cNvCxnSpPr/>
          <p:nvPr/>
        </p:nvCxnSpPr>
        <p:spPr>
          <a:xfrm>
            <a:off x="5436096" y="5453825"/>
            <a:ext cx="5040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3131840" y="4852393"/>
            <a:ext cx="286991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TextBox 257"/>
          <p:cNvSpPr txBox="1"/>
          <p:nvPr/>
        </p:nvSpPr>
        <p:spPr>
          <a:xfrm>
            <a:off x="3059833" y="4791419"/>
            <a:ext cx="1370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</a:t>
            </a:r>
            <a:r>
              <a:rPr lang="en-US" sz="1200" dirty="0" smtClean="0"/>
              <a:t> - Miss         </a:t>
            </a:r>
            <a:r>
              <a:rPr lang="en-US" sz="1200" b="1" dirty="0" smtClean="0"/>
              <a:t>X</a:t>
            </a:r>
            <a:r>
              <a:rPr lang="en-US" sz="1200" dirty="0" smtClean="0"/>
              <a:t> - Hit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3657575" y="324231"/>
            <a:ext cx="925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Shooter 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0" name="Rounded Rectangle 259"/>
          <p:cNvSpPr/>
          <p:nvPr/>
        </p:nvSpPr>
        <p:spPr>
          <a:xfrm>
            <a:off x="3624663" y="260648"/>
            <a:ext cx="2377094" cy="1009481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1" name="Rounded Rectangle 260"/>
          <p:cNvSpPr/>
          <p:nvPr/>
        </p:nvSpPr>
        <p:spPr>
          <a:xfrm>
            <a:off x="3131840" y="5051236"/>
            <a:ext cx="2160240" cy="908662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2" name="TextBox 261"/>
          <p:cNvSpPr txBox="1"/>
          <p:nvPr/>
        </p:nvSpPr>
        <p:spPr>
          <a:xfrm>
            <a:off x="3131840" y="5007443"/>
            <a:ext cx="8531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Signatures</a:t>
            </a:r>
          </a:p>
        </p:txBody>
      </p:sp>
      <p:cxnSp>
        <p:nvCxnSpPr>
          <p:cNvPr id="263" name="Straight Connector 262"/>
          <p:cNvCxnSpPr/>
          <p:nvPr/>
        </p:nvCxnSpPr>
        <p:spPr>
          <a:xfrm>
            <a:off x="4270887" y="854709"/>
            <a:ext cx="165618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TextBox 263"/>
          <p:cNvSpPr txBox="1"/>
          <p:nvPr/>
        </p:nvSpPr>
        <p:spPr>
          <a:xfrm>
            <a:off x="3657575" y="950347"/>
            <a:ext cx="757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Country: </a:t>
            </a:r>
          </a:p>
        </p:txBody>
      </p:sp>
      <p:cxnSp>
        <p:nvCxnSpPr>
          <p:cNvPr id="265" name="Straight Connector 264"/>
          <p:cNvCxnSpPr/>
          <p:nvPr/>
        </p:nvCxnSpPr>
        <p:spPr>
          <a:xfrm>
            <a:off x="4308136" y="1181830"/>
            <a:ext cx="161893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4497841" y="540255"/>
            <a:ext cx="43419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Rectangle 266"/>
          <p:cNvSpPr/>
          <p:nvPr/>
        </p:nvSpPr>
        <p:spPr>
          <a:xfrm>
            <a:off x="3166474" y="6060232"/>
            <a:ext cx="1471072" cy="72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TextBox 267"/>
          <p:cNvSpPr txBox="1"/>
          <p:nvPr/>
        </p:nvSpPr>
        <p:spPr>
          <a:xfrm>
            <a:off x="3131838" y="6021825"/>
            <a:ext cx="1584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Control Sticker/Stamp/Sig.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9" name="Rounded Rectangle 268"/>
          <p:cNvSpPr/>
          <p:nvPr/>
        </p:nvSpPr>
        <p:spPr>
          <a:xfrm>
            <a:off x="4716014" y="6076530"/>
            <a:ext cx="1271001" cy="709462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0" name="TextBox 269"/>
          <p:cNvSpPr txBox="1"/>
          <p:nvPr/>
        </p:nvSpPr>
        <p:spPr>
          <a:xfrm>
            <a:off x="4680440" y="6046913"/>
            <a:ext cx="755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Pellet</a:t>
            </a:r>
          </a:p>
          <a:p>
            <a:r>
              <a:rPr lang="en-US" sz="1200" dirty="0" smtClean="0"/>
              <a:t>Velocity: </a:t>
            </a:r>
          </a:p>
        </p:txBody>
      </p:sp>
      <p:cxnSp>
        <p:nvCxnSpPr>
          <p:cNvPr id="271" name="Straight Connector 270"/>
          <p:cNvCxnSpPr/>
          <p:nvPr/>
        </p:nvCxnSpPr>
        <p:spPr>
          <a:xfrm>
            <a:off x="5364088" y="6389948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/>
          <p:cNvSpPr txBox="1"/>
          <p:nvPr/>
        </p:nvSpPr>
        <p:spPr>
          <a:xfrm>
            <a:off x="4915768" y="344369"/>
            <a:ext cx="555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Date: </a:t>
            </a:r>
          </a:p>
        </p:txBody>
      </p:sp>
      <p:cxnSp>
        <p:nvCxnSpPr>
          <p:cNvPr id="273" name="Straight Connector 272"/>
          <p:cNvCxnSpPr/>
          <p:nvPr/>
        </p:nvCxnSpPr>
        <p:spPr>
          <a:xfrm>
            <a:off x="5370210" y="540255"/>
            <a:ext cx="56994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Oval 273"/>
          <p:cNvSpPr/>
          <p:nvPr/>
        </p:nvSpPr>
        <p:spPr>
          <a:xfrm>
            <a:off x="5580112" y="3893809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5567656" y="2237625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5567656" y="3317745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TextBox 276"/>
          <p:cNvSpPr txBox="1"/>
          <p:nvPr/>
        </p:nvSpPr>
        <p:spPr>
          <a:xfrm>
            <a:off x="3275856" y="-52065"/>
            <a:ext cx="288032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/>
              <a:t>Field </a:t>
            </a:r>
            <a:r>
              <a:rPr lang="en-US" sz="1900" b="1" dirty="0" smtClean="0"/>
              <a:t> Target  Score  Card</a:t>
            </a:r>
          </a:p>
        </p:txBody>
      </p:sp>
      <p:cxnSp>
        <p:nvCxnSpPr>
          <p:cNvPr id="279" name="Straight Connector 278"/>
          <p:cNvCxnSpPr/>
          <p:nvPr/>
        </p:nvCxnSpPr>
        <p:spPr>
          <a:xfrm>
            <a:off x="3142243" y="2044082"/>
            <a:ext cx="286991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TextBox 284"/>
          <p:cNvSpPr txBox="1"/>
          <p:nvPr/>
        </p:nvSpPr>
        <p:spPr>
          <a:xfrm>
            <a:off x="4693070" y="6351711"/>
            <a:ext cx="706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Weight: </a:t>
            </a:r>
          </a:p>
        </p:txBody>
      </p:sp>
      <p:cxnSp>
        <p:nvCxnSpPr>
          <p:cNvPr id="286" name="Straight Connector 285"/>
          <p:cNvCxnSpPr/>
          <p:nvPr/>
        </p:nvCxnSpPr>
        <p:spPr>
          <a:xfrm>
            <a:off x="5364088" y="6724602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TextBox 298"/>
          <p:cNvSpPr txBox="1"/>
          <p:nvPr/>
        </p:nvSpPr>
        <p:spPr>
          <a:xfrm>
            <a:off x="6679211" y="638685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  <a:cs typeface="Arial" panose="020B0604020202020204" pitchFamily="34" charset="0"/>
              </a:rPr>
              <a:t>Name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0" name="Picture 3" descr="E:\NEW Site CTC\Logos\WFTF_n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072" y="333195"/>
            <a:ext cx="539160" cy="71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1" name="TextBox 300"/>
          <p:cNvSpPr txBox="1"/>
          <p:nvPr/>
        </p:nvSpPr>
        <p:spPr>
          <a:xfrm>
            <a:off x="8552068" y="2022956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8552068" y="2599020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8552068" y="3103076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8552068" y="3679140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8552068" y="4221088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8388424" y="5051236"/>
            <a:ext cx="648072" cy="4468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Isosceles Triangle 306"/>
          <p:cNvSpPr/>
          <p:nvPr/>
        </p:nvSpPr>
        <p:spPr>
          <a:xfrm>
            <a:off x="8623705" y="5570111"/>
            <a:ext cx="213424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TextBox 307"/>
          <p:cNvSpPr txBox="1"/>
          <p:nvPr/>
        </p:nvSpPr>
        <p:spPr>
          <a:xfrm>
            <a:off x="8460432" y="5609454"/>
            <a:ext cx="5509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 smtClean="0"/>
              <a:t>Total </a:t>
            </a:r>
          </a:p>
          <a:p>
            <a:pPr algn="ctr"/>
            <a:r>
              <a:rPr lang="en-US" sz="1300" dirty="0" smtClean="0"/>
              <a:t>Hits</a:t>
            </a:r>
            <a:endParaRPr lang="en-US" sz="1300" dirty="0"/>
          </a:p>
        </p:txBody>
      </p:sp>
      <p:pic>
        <p:nvPicPr>
          <p:cNvPr id="309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2071466"/>
            <a:ext cx="2397800" cy="2746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" name="Oval 309"/>
          <p:cNvSpPr/>
          <p:nvPr/>
        </p:nvSpPr>
        <p:spPr>
          <a:xfrm>
            <a:off x="8600170" y="2802054"/>
            <a:ext cx="364318" cy="3328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val 310"/>
          <p:cNvSpPr/>
          <p:nvPr/>
        </p:nvSpPr>
        <p:spPr>
          <a:xfrm>
            <a:off x="8599247" y="4431981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2" name="Straight Connector 311"/>
          <p:cNvCxnSpPr/>
          <p:nvPr/>
        </p:nvCxnSpPr>
        <p:spPr>
          <a:xfrm>
            <a:off x="8460432" y="5453825"/>
            <a:ext cx="5040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>
            <a:off x="6156176" y="4852393"/>
            <a:ext cx="286991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TextBox 313"/>
          <p:cNvSpPr txBox="1"/>
          <p:nvPr/>
        </p:nvSpPr>
        <p:spPr>
          <a:xfrm>
            <a:off x="6084169" y="4791419"/>
            <a:ext cx="1370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</a:t>
            </a:r>
            <a:r>
              <a:rPr lang="en-US" sz="1200" dirty="0" smtClean="0"/>
              <a:t> - Miss         </a:t>
            </a:r>
            <a:r>
              <a:rPr lang="en-US" sz="1200" b="1" dirty="0" smtClean="0"/>
              <a:t>X</a:t>
            </a:r>
            <a:r>
              <a:rPr lang="en-US" sz="1200" dirty="0" smtClean="0"/>
              <a:t> - Hit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6681911" y="324231"/>
            <a:ext cx="925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Shooter 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6" name="Rounded Rectangle 315"/>
          <p:cNvSpPr/>
          <p:nvPr/>
        </p:nvSpPr>
        <p:spPr>
          <a:xfrm>
            <a:off x="6648999" y="260648"/>
            <a:ext cx="2377094" cy="1009481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7" name="Rounded Rectangle 316"/>
          <p:cNvSpPr/>
          <p:nvPr/>
        </p:nvSpPr>
        <p:spPr>
          <a:xfrm>
            <a:off x="6156176" y="5051236"/>
            <a:ext cx="2160240" cy="908662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8" name="TextBox 317"/>
          <p:cNvSpPr txBox="1"/>
          <p:nvPr/>
        </p:nvSpPr>
        <p:spPr>
          <a:xfrm>
            <a:off x="6156176" y="5007443"/>
            <a:ext cx="8531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Signatures</a:t>
            </a:r>
          </a:p>
        </p:txBody>
      </p:sp>
      <p:cxnSp>
        <p:nvCxnSpPr>
          <p:cNvPr id="319" name="Straight Connector 318"/>
          <p:cNvCxnSpPr/>
          <p:nvPr/>
        </p:nvCxnSpPr>
        <p:spPr>
          <a:xfrm>
            <a:off x="7295223" y="854709"/>
            <a:ext cx="165618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Box 319"/>
          <p:cNvSpPr txBox="1"/>
          <p:nvPr/>
        </p:nvSpPr>
        <p:spPr>
          <a:xfrm>
            <a:off x="6681911" y="950347"/>
            <a:ext cx="757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Country: </a:t>
            </a:r>
          </a:p>
        </p:txBody>
      </p:sp>
      <p:cxnSp>
        <p:nvCxnSpPr>
          <p:cNvPr id="321" name="Straight Connector 320"/>
          <p:cNvCxnSpPr/>
          <p:nvPr/>
        </p:nvCxnSpPr>
        <p:spPr>
          <a:xfrm>
            <a:off x="7332472" y="1181830"/>
            <a:ext cx="161893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>
            <a:off x="7522177" y="540255"/>
            <a:ext cx="43419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Rectangle 322"/>
          <p:cNvSpPr/>
          <p:nvPr/>
        </p:nvSpPr>
        <p:spPr>
          <a:xfrm>
            <a:off x="6190810" y="6060232"/>
            <a:ext cx="1471072" cy="72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TextBox 323"/>
          <p:cNvSpPr txBox="1"/>
          <p:nvPr/>
        </p:nvSpPr>
        <p:spPr>
          <a:xfrm>
            <a:off x="6156174" y="6021825"/>
            <a:ext cx="1584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Control Sticker/Stamp/Sig.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5" name="Rounded Rectangle 324"/>
          <p:cNvSpPr/>
          <p:nvPr/>
        </p:nvSpPr>
        <p:spPr>
          <a:xfrm>
            <a:off x="7740350" y="6076530"/>
            <a:ext cx="1271001" cy="709462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6" name="TextBox 325"/>
          <p:cNvSpPr txBox="1"/>
          <p:nvPr/>
        </p:nvSpPr>
        <p:spPr>
          <a:xfrm>
            <a:off x="7704776" y="6046913"/>
            <a:ext cx="755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Pellet</a:t>
            </a:r>
          </a:p>
          <a:p>
            <a:r>
              <a:rPr lang="en-US" sz="1200" dirty="0" smtClean="0"/>
              <a:t>Velocity: </a:t>
            </a:r>
          </a:p>
        </p:txBody>
      </p:sp>
      <p:cxnSp>
        <p:nvCxnSpPr>
          <p:cNvPr id="327" name="Straight Connector 326"/>
          <p:cNvCxnSpPr/>
          <p:nvPr/>
        </p:nvCxnSpPr>
        <p:spPr>
          <a:xfrm>
            <a:off x="8388424" y="6389948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TextBox 327"/>
          <p:cNvSpPr txBox="1"/>
          <p:nvPr/>
        </p:nvSpPr>
        <p:spPr>
          <a:xfrm>
            <a:off x="7940104" y="344369"/>
            <a:ext cx="555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Date: </a:t>
            </a:r>
          </a:p>
        </p:txBody>
      </p:sp>
      <p:cxnSp>
        <p:nvCxnSpPr>
          <p:cNvPr id="329" name="Straight Connector 328"/>
          <p:cNvCxnSpPr/>
          <p:nvPr/>
        </p:nvCxnSpPr>
        <p:spPr>
          <a:xfrm>
            <a:off x="8394546" y="540255"/>
            <a:ext cx="56994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Oval 329"/>
          <p:cNvSpPr/>
          <p:nvPr/>
        </p:nvSpPr>
        <p:spPr>
          <a:xfrm>
            <a:off x="8604448" y="3893809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>
            <a:off x="8591992" y="2237625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8591992" y="3317745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TextBox 332"/>
          <p:cNvSpPr txBox="1"/>
          <p:nvPr/>
        </p:nvSpPr>
        <p:spPr>
          <a:xfrm>
            <a:off x="6300192" y="-52065"/>
            <a:ext cx="288032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/>
              <a:t>Field </a:t>
            </a:r>
            <a:r>
              <a:rPr lang="en-US" sz="1900" b="1" dirty="0" smtClean="0"/>
              <a:t> Target  Score  Card</a:t>
            </a:r>
          </a:p>
        </p:txBody>
      </p:sp>
      <p:sp>
        <p:nvSpPr>
          <p:cNvPr id="334" name="Rounded Rectangle 333"/>
          <p:cNvSpPr/>
          <p:nvPr/>
        </p:nvSpPr>
        <p:spPr>
          <a:xfrm>
            <a:off x="6177278" y="1311151"/>
            <a:ext cx="863192" cy="388252"/>
          </a:xfrm>
          <a:prstGeom prst="round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Yellow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Course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35" name="Straight Connector 334"/>
          <p:cNvCxnSpPr/>
          <p:nvPr/>
        </p:nvCxnSpPr>
        <p:spPr>
          <a:xfrm>
            <a:off x="6166579" y="2044082"/>
            <a:ext cx="286991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TextBox 340"/>
          <p:cNvSpPr txBox="1"/>
          <p:nvPr/>
        </p:nvSpPr>
        <p:spPr>
          <a:xfrm>
            <a:off x="7717406" y="6351711"/>
            <a:ext cx="706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Weight: </a:t>
            </a:r>
          </a:p>
        </p:txBody>
      </p:sp>
      <p:cxnSp>
        <p:nvCxnSpPr>
          <p:cNvPr id="342" name="Straight Connector 341"/>
          <p:cNvCxnSpPr/>
          <p:nvPr/>
        </p:nvCxnSpPr>
        <p:spPr>
          <a:xfrm>
            <a:off x="8388424" y="6724602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ounded Rectangle 178"/>
          <p:cNvSpPr/>
          <p:nvPr/>
        </p:nvSpPr>
        <p:spPr>
          <a:xfrm>
            <a:off x="2729568" y="1738501"/>
            <a:ext cx="257253" cy="274511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0" name="Rounded Rectangle 179"/>
          <p:cNvSpPr/>
          <p:nvPr/>
        </p:nvSpPr>
        <p:spPr>
          <a:xfrm>
            <a:off x="2131892" y="1746992"/>
            <a:ext cx="555327" cy="26636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07321" y="1742270"/>
            <a:ext cx="520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Team</a:t>
            </a:r>
            <a:endParaRPr lang="en-US" dirty="0"/>
          </a:p>
        </p:txBody>
      </p:sp>
      <p:sp>
        <p:nvSpPr>
          <p:cNvPr id="181" name="Isosceles Triangle 180"/>
          <p:cNvSpPr/>
          <p:nvPr/>
        </p:nvSpPr>
        <p:spPr>
          <a:xfrm rot="5400000">
            <a:off x="2517152" y="1838570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/>
          <p:cNvSpPr/>
          <p:nvPr/>
        </p:nvSpPr>
        <p:spPr>
          <a:xfrm rot="5400000">
            <a:off x="830862" y="1845918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ounded Rectangle 182"/>
          <p:cNvSpPr/>
          <p:nvPr/>
        </p:nvSpPr>
        <p:spPr>
          <a:xfrm>
            <a:off x="3154735" y="1738449"/>
            <a:ext cx="862402" cy="275449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Warnings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4071538" y="1741643"/>
            <a:ext cx="1005521" cy="26636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85" name="Straight Connector 184"/>
          <p:cNvCxnSpPr/>
          <p:nvPr/>
        </p:nvCxnSpPr>
        <p:spPr>
          <a:xfrm>
            <a:off x="4393771" y="1746940"/>
            <a:ext cx="0" cy="2418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4735174" y="1746940"/>
            <a:ext cx="0" cy="2418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4106589" y="1742567"/>
            <a:ext cx="222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1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4458573" y="1742567"/>
            <a:ext cx="2503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2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4789027" y="1742567"/>
            <a:ext cx="2503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3</a:t>
            </a:r>
          </a:p>
        </p:txBody>
      </p:sp>
      <p:sp>
        <p:nvSpPr>
          <p:cNvPr id="194" name="Rounded Rectangle 193"/>
          <p:cNvSpPr/>
          <p:nvPr/>
        </p:nvSpPr>
        <p:spPr>
          <a:xfrm>
            <a:off x="5754907" y="1738449"/>
            <a:ext cx="257253" cy="274511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5" name="Rounded Rectangle 194"/>
          <p:cNvSpPr/>
          <p:nvPr/>
        </p:nvSpPr>
        <p:spPr>
          <a:xfrm>
            <a:off x="5157231" y="1746940"/>
            <a:ext cx="555327" cy="26636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6" name="Isosceles Triangle 195"/>
          <p:cNvSpPr/>
          <p:nvPr/>
        </p:nvSpPr>
        <p:spPr>
          <a:xfrm rot="5400000">
            <a:off x="5542491" y="1838518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/>
          <p:cNvSpPr/>
          <p:nvPr/>
        </p:nvSpPr>
        <p:spPr>
          <a:xfrm rot="5400000">
            <a:off x="3856201" y="1845866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ounded Rectangle 199"/>
          <p:cNvSpPr/>
          <p:nvPr/>
        </p:nvSpPr>
        <p:spPr>
          <a:xfrm>
            <a:off x="6179071" y="1738448"/>
            <a:ext cx="862402" cy="275449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Warnings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7095874" y="1741642"/>
            <a:ext cx="1005521" cy="26636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06" name="Straight Connector 205"/>
          <p:cNvCxnSpPr/>
          <p:nvPr/>
        </p:nvCxnSpPr>
        <p:spPr>
          <a:xfrm>
            <a:off x="7418107" y="1746939"/>
            <a:ext cx="0" cy="2418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7759510" y="1746939"/>
            <a:ext cx="0" cy="2418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/>
        </p:nvSpPr>
        <p:spPr>
          <a:xfrm>
            <a:off x="7130925" y="1742566"/>
            <a:ext cx="222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1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7482909" y="1742566"/>
            <a:ext cx="2503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2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7813363" y="1742566"/>
            <a:ext cx="2503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3</a:t>
            </a:r>
          </a:p>
        </p:txBody>
      </p:sp>
      <p:sp>
        <p:nvSpPr>
          <p:cNvPr id="215" name="Rounded Rectangle 214"/>
          <p:cNvSpPr/>
          <p:nvPr/>
        </p:nvSpPr>
        <p:spPr>
          <a:xfrm>
            <a:off x="8779243" y="1738448"/>
            <a:ext cx="257253" cy="274511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6" name="Rounded Rectangle 215"/>
          <p:cNvSpPr/>
          <p:nvPr/>
        </p:nvSpPr>
        <p:spPr>
          <a:xfrm>
            <a:off x="8181567" y="1746939"/>
            <a:ext cx="555327" cy="26636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9" name="Isosceles Triangle 218"/>
          <p:cNvSpPr/>
          <p:nvPr/>
        </p:nvSpPr>
        <p:spPr>
          <a:xfrm rot="5400000">
            <a:off x="8566827" y="1838517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/>
          <p:cNvSpPr/>
          <p:nvPr/>
        </p:nvSpPr>
        <p:spPr>
          <a:xfrm rot="5400000">
            <a:off x="6880537" y="1845865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TextBox 226"/>
          <p:cNvSpPr txBox="1"/>
          <p:nvPr/>
        </p:nvSpPr>
        <p:spPr>
          <a:xfrm>
            <a:off x="5107898" y="1727176"/>
            <a:ext cx="520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Team</a:t>
            </a:r>
            <a:endParaRPr lang="en-US" dirty="0"/>
          </a:p>
        </p:txBody>
      </p:sp>
      <p:sp>
        <p:nvSpPr>
          <p:cNvPr id="228" name="TextBox 227"/>
          <p:cNvSpPr txBox="1"/>
          <p:nvPr/>
        </p:nvSpPr>
        <p:spPr>
          <a:xfrm>
            <a:off x="8148739" y="1731715"/>
            <a:ext cx="520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Team</a:t>
            </a:r>
            <a:endParaRPr lang="en-US" dirty="0"/>
          </a:p>
        </p:txBody>
      </p:sp>
      <p:sp>
        <p:nvSpPr>
          <p:cNvPr id="175" name="Rounded Rectangle 174"/>
          <p:cNvSpPr/>
          <p:nvPr/>
        </p:nvSpPr>
        <p:spPr>
          <a:xfrm>
            <a:off x="7087959" y="1321766"/>
            <a:ext cx="863192" cy="16707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PCP </a:t>
            </a:r>
            <a:r>
              <a:rPr lang="en-US" sz="1100" dirty="0" smtClean="0">
                <a:solidFill>
                  <a:schemeClr val="tx1"/>
                </a:solidFill>
              </a:rPr>
              <a:t>  </a:t>
            </a:r>
            <a:r>
              <a:rPr lang="en-US" sz="1100" dirty="0" smtClean="0">
                <a:solidFill>
                  <a:schemeClr val="bg1"/>
                </a:solidFill>
              </a:rPr>
              <a:t>_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78" name="Rounded Rectangle 177"/>
          <p:cNvSpPr/>
          <p:nvPr/>
        </p:nvSpPr>
        <p:spPr>
          <a:xfrm>
            <a:off x="8024063" y="1321766"/>
            <a:ext cx="1006220" cy="383097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7985437" y="1315206"/>
            <a:ext cx="4587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Start</a:t>
            </a:r>
          </a:p>
          <a:p>
            <a:pPr algn="ctr"/>
            <a:r>
              <a:rPr lang="en-US" sz="1100" dirty="0" smtClean="0"/>
              <a:t>Lane</a:t>
            </a:r>
            <a:endParaRPr lang="en-US" sz="1100" dirty="0"/>
          </a:p>
        </p:txBody>
      </p:sp>
      <p:sp>
        <p:nvSpPr>
          <p:cNvPr id="229" name="Isosceles Triangle 228"/>
          <p:cNvSpPr/>
          <p:nvPr/>
        </p:nvSpPr>
        <p:spPr>
          <a:xfrm rot="5400000">
            <a:off x="8395867" y="1474712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0" name="Straight Connector 229"/>
          <p:cNvCxnSpPr>
            <a:endCxn id="178" idx="2"/>
          </p:cNvCxnSpPr>
          <p:nvPr/>
        </p:nvCxnSpPr>
        <p:spPr>
          <a:xfrm flipH="1">
            <a:off x="8527173" y="1704862"/>
            <a:ext cx="5360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8587671" y="1670158"/>
            <a:ext cx="379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ounded Rectangle 231"/>
          <p:cNvSpPr/>
          <p:nvPr/>
        </p:nvSpPr>
        <p:spPr>
          <a:xfrm>
            <a:off x="7087959" y="1537790"/>
            <a:ext cx="863192" cy="16707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Springer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3" name="Straight Connector 232"/>
          <p:cNvCxnSpPr/>
          <p:nvPr/>
        </p:nvCxnSpPr>
        <p:spPr>
          <a:xfrm>
            <a:off x="7303983" y="1537790"/>
            <a:ext cx="1" cy="16707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H="1">
            <a:off x="7303983" y="1321766"/>
            <a:ext cx="1" cy="1670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4309929" y="1172617"/>
            <a:ext cx="161893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Rounded Rectangle 235"/>
          <p:cNvSpPr/>
          <p:nvPr/>
        </p:nvSpPr>
        <p:spPr>
          <a:xfrm>
            <a:off x="3154735" y="1301938"/>
            <a:ext cx="863192" cy="388252"/>
          </a:xfrm>
          <a:prstGeom prst="round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Yellow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Course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37" name="Rounded Rectangle 236"/>
          <p:cNvSpPr/>
          <p:nvPr/>
        </p:nvSpPr>
        <p:spPr>
          <a:xfrm>
            <a:off x="4065416" y="1312553"/>
            <a:ext cx="863192" cy="16707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PCP  </a:t>
            </a:r>
            <a:r>
              <a:rPr lang="en-US" sz="1100" dirty="0" smtClean="0">
                <a:solidFill>
                  <a:schemeClr val="bg1"/>
                </a:solidFill>
              </a:rPr>
              <a:t>_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38" name="Rounded Rectangle 237"/>
          <p:cNvSpPr/>
          <p:nvPr/>
        </p:nvSpPr>
        <p:spPr>
          <a:xfrm>
            <a:off x="5001520" y="1312553"/>
            <a:ext cx="1006220" cy="383097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962894" y="1305993"/>
            <a:ext cx="4587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Start</a:t>
            </a:r>
          </a:p>
          <a:p>
            <a:pPr algn="ctr"/>
            <a:r>
              <a:rPr lang="en-US" sz="1100" dirty="0" smtClean="0"/>
              <a:t>Lane</a:t>
            </a:r>
            <a:endParaRPr lang="en-US" sz="1100" dirty="0"/>
          </a:p>
        </p:txBody>
      </p:sp>
      <p:sp>
        <p:nvSpPr>
          <p:cNvPr id="240" name="Isosceles Triangle 239"/>
          <p:cNvSpPr/>
          <p:nvPr/>
        </p:nvSpPr>
        <p:spPr>
          <a:xfrm rot="5400000">
            <a:off x="5373324" y="1465499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1" name="Straight Connector 240"/>
          <p:cNvCxnSpPr>
            <a:endCxn id="238" idx="2"/>
          </p:cNvCxnSpPr>
          <p:nvPr/>
        </p:nvCxnSpPr>
        <p:spPr>
          <a:xfrm flipH="1">
            <a:off x="5504630" y="1695649"/>
            <a:ext cx="5360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5565128" y="1660945"/>
            <a:ext cx="379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ounded Rectangle 242"/>
          <p:cNvSpPr/>
          <p:nvPr/>
        </p:nvSpPr>
        <p:spPr>
          <a:xfrm>
            <a:off x="4065416" y="1528577"/>
            <a:ext cx="863192" cy="16707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Springer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44" name="Straight Connector 243"/>
          <p:cNvCxnSpPr/>
          <p:nvPr/>
        </p:nvCxnSpPr>
        <p:spPr>
          <a:xfrm>
            <a:off x="4281440" y="1528577"/>
            <a:ext cx="1" cy="16707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flipH="1">
            <a:off x="4281440" y="1312553"/>
            <a:ext cx="1" cy="1670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>
            <a:off x="1291352" y="1172417"/>
            <a:ext cx="161893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Rounded Rectangle 246"/>
          <p:cNvSpPr/>
          <p:nvPr/>
        </p:nvSpPr>
        <p:spPr>
          <a:xfrm>
            <a:off x="136158" y="1301738"/>
            <a:ext cx="863192" cy="388252"/>
          </a:xfrm>
          <a:prstGeom prst="round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Yellow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Course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48" name="Rounded Rectangle 247"/>
          <p:cNvSpPr/>
          <p:nvPr/>
        </p:nvSpPr>
        <p:spPr>
          <a:xfrm>
            <a:off x="1046839" y="1312353"/>
            <a:ext cx="863192" cy="16707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PCP  </a:t>
            </a:r>
            <a:r>
              <a:rPr lang="en-US" sz="1100" dirty="0" smtClean="0">
                <a:solidFill>
                  <a:schemeClr val="bg1"/>
                </a:solidFill>
              </a:rPr>
              <a:t>_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49" name="Rounded Rectangle 248"/>
          <p:cNvSpPr/>
          <p:nvPr/>
        </p:nvSpPr>
        <p:spPr>
          <a:xfrm>
            <a:off x="1982943" y="1312353"/>
            <a:ext cx="1006220" cy="383097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1944317" y="1305793"/>
            <a:ext cx="4587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Start</a:t>
            </a:r>
          </a:p>
          <a:p>
            <a:pPr algn="ctr"/>
            <a:r>
              <a:rPr lang="en-US" sz="1100" dirty="0" smtClean="0"/>
              <a:t>Lane</a:t>
            </a:r>
            <a:endParaRPr lang="en-US" sz="1100" dirty="0"/>
          </a:p>
        </p:txBody>
      </p:sp>
      <p:sp>
        <p:nvSpPr>
          <p:cNvPr id="251" name="Isosceles Triangle 250"/>
          <p:cNvSpPr/>
          <p:nvPr/>
        </p:nvSpPr>
        <p:spPr>
          <a:xfrm rot="5400000">
            <a:off x="2354747" y="1465299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endCxn id="249" idx="2"/>
          </p:cNvCxnSpPr>
          <p:nvPr/>
        </p:nvCxnSpPr>
        <p:spPr>
          <a:xfrm flipH="1">
            <a:off x="2486053" y="1695449"/>
            <a:ext cx="5360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>
            <a:off x="2546551" y="1660745"/>
            <a:ext cx="379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Rounded Rectangle 253"/>
          <p:cNvSpPr/>
          <p:nvPr/>
        </p:nvSpPr>
        <p:spPr>
          <a:xfrm>
            <a:off x="1046839" y="1528377"/>
            <a:ext cx="863192" cy="16707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Springer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55" name="Straight Connector 254"/>
          <p:cNvCxnSpPr/>
          <p:nvPr/>
        </p:nvCxnSpPr>
        <p:spPr>
          <a:xfrm>
            <a:off x="1262863" y="1528377"/>
            <a:ext cx="1" cy="16707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 flipH="1">
            <a:off x="1262863" y="1312353"/>
            <a:ext cx="1" cy="1670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39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NEW Site CTC\Logos\WFTF_n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6" y="188640"/>
            <a:ext cx="518424" cy="69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16632" y="1257727"/>
            <a:ext cx="2871192" cy="5483641"/>
          </a:xfrm>
          <a:prstGeom prst="roundRect">
            <a:avLst/>
          </a:prstGeom>
          <a:noFill/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809" y="980728"/>
            <a:ext cx="1673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Marshall’s Observations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84809" y="4365104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4809" y="4869160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4809" y="5373216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4809" y="5877272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8157" y="332655"/>
            <a:ext cx="240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b="1" dirty="0"/>
              <a:t>Field </a:t>
            </a:r>
            <a:r>
              <a:rPr lang="en-US" b="1" dirty="0" smtClean="0"/>
              <a:t>Target Score Card</a:t>
            </a:r>
            <a:endParaRPr lang="en-US" b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130238" y="0"/>
            <a:ext cx="0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84809" y="6453336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23528" y="1772816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23528" y="2276872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23528" y="2780928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23528" y="3284984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23528" y="3861048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77" descr="E:\NEW Site CTC\Logos\WFTF_n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88640"/>
            <a:ext cx="518424" cy="69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ounded Rectangle 78"/>
          <p:cNvSpPr/>
          <p:nvPr/>
        </p:nvSpPr>
        <p:spPr>
          <a:xfrm>
            <a:off x="3155336" y="1257727"/>
            <a:ext cx="2871192" cy="5483641"/>
          </a:xfrm>
          <a:prstGeom prst="roundRect">
            <a:avLst/>
          </a:prstGeom>
          <a:noFill/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323513" y="980728"/>
            <a:ext cx="1673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Marshall’s Observations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3323513" y="4365104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323513" y="4869160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323513" y="5373216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323513" y="5877272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323513" y="6453336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362232" y="1772816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362232" y="2276872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362232" y="2780928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3362232" y="3284984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3362232" y="3861048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" name="Picture 91" descr="E:\NEW Site CTC\Logos\WFTF_n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983" y="188640"/>
            <a:ext cx="518424" cy="69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Rounded Rectangle 92"/>
          <p:cNvSpPr/>
          <p:nvPr/>
        </p:nvSpPr>
        <p:spPr>
          <a:xfrm>
            <a:off x="6237479" y="1257727"/>
            <a:ext cx="2871192" cy="5483641"/>
          </a:xfrm>
          <a:prstGeom prst="roundRect">
            <a:avLst/>
          </a:prstGeom>
          <a:noFill/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6405656" y="980728"/>
            <a:ext cx="1673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Marshall’s Observations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6405656" y="4365104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405656" y="4869160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405656" y="5373216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405656" y="5877272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6405656" y="6453336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6444375" y="1772816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444375" y="2276872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6444375" y="2780928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6444375" y="3284984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444375" y="3861048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681266" y="332656"/>
            <a:ext cx="240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b="1" dirty="0"/>
              <a:t>Field </a:t>
            </a:r>
            <a:r>
              <a:rPr lang="en-US" b="1" dirty="0" smtClean="0"/>
              <a:t>Target Score Card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732240" y="332656"/>
            <a:ext cx="240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b="1" dirty="0"/>
              <a:t>Field </a:t>
            </a:r>
            <a:r>
              <a:rPr lang="en-US" b="1" dirty="0" smtClean="0"/>
              <a:t>Target Score Card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6749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0539" y="638685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  <a:cs typeface="Arial" panose="020B0604020202020204" pitchFamily="34" charset="0"/>
              </a:rPr>
              <a:t>Name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 descr="E:\NEW Site CTC\Logos\WFTF_n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33195"/>
            <a:ext cx="539160" cy="71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03396" y="2022956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3396" y="2599020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3396" y="3103076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3396" y="3679140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3396" y="4221088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39752" y="5051236"/>
            <a:ext cx="648072" cy="4468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2575033" y="5570111"/>
            <a:ext cx="213424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11760" y="5609454"/>
            <a:ext cx="5509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 smtClean="0"/>
              <a:t>Total </a:t>
            </a:r>
          </a:p>
          <a:p>
            <a:pPr algn="ctr"/>
            <a:r>
              <a:rPr lang="en-US" sz="1300" dirty="0" smtClean="0"/>
              <a:t>Hits</a:t>
            </a:r>
            <a:endParaRPr lang="en-US" sz="1300" dirty="0"/>
          </a:p>
        </p:txBody>
      </p: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071466"/>
            <a:ext cx="2399593" cy="274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18"/>
          <p:cNvSpPr/>
          <p:nvPr/>
        </p:nvSpPr>
        <p:spPr>
          <a:xfrm>
            <a:off x="2551498" y="2802054"/>
            <a:ext cx="364318" cy="3328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550575" y="4431981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411760" y="5453825"/>
            <a:ext cx="5040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7504" y="4852393"/>
            <a:ext cx="286991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497" y="4791419"/>
            <a:ext cx="1370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</a:t>
            </a:r>
            <a:r>
              <a:rPr lang="en-US" sz="1200" dirty="0" smtClean="0"/>
              <a:t> - Miss         </a:t>
            </a:r>
            <a:r>
              <a:rPr lang="en-US" sz="1200" b="1" dirty="0" smtClean="0"/>
              <a:t>X</a:t>
            </a:r>
            <a:r>
              <a:rPr lang="en-US" sz="1200" dirty="0" smtClean="0"/>
              <a:t> - Hit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3239" y="324231"/>
            <a:ext cx="925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Shooter 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600327" y="260648"/>
            <a:ext cx="2377094" cy="1009481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107504" y="5051236"/>
            <a:ext cx="2160240" cy="908662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07504" y="5007443"/>
            <a:ext cx="8531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Signatures</a:t>
            </a:r>
          </a:p>
        </p:txBody>
      </p:sp>
      <p:cxnSp>
        <p:nvCxnSpPr>
          <p:cNvPr id="166" name="Straight Connector 165"/>
          <p:cNvCxnSpPr/>
          <p:nvPr/>
        </p:nvCxnSpPr>
        <p:spPr>
          <a:xfrm>
            <a:off x="1246551" y="854709"/>
            <a:ext cx="165618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633239" y="950347"/>
            <a:ext cx="757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Country: </a:t>
            </a:r>
          </a:p>
        </p:txBody>
      </p:sp>
      <p:cxnSp>
        <p:nvCxnSpPr>
          <p:cNvPr id="171" name="Straight Connector 170"/>
          <p:cNvCxnSpPr/>
          <p:nvPr/>
        </p:nvCxnSpPr>
        <p:spPr>
          <a:xfrm>
            <a:off x="1283800" y="1181830"/>
            <a:ext cx="161893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1473505" y="540255"/>
            <a:ext cx="43419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142138" y="6060232"/>
            <a:ext cx="1471072" cy="72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07502" y="6021825"/>
            <a:ext cx="1584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Control Sticker/Stamp/Sig.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1691678" y="6076530"/>
            <a:ext cx="1271001" cy="709462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1656104" y="6046913"/>
            <a:ext cx="755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Pellet</a:t>
            </a:r>
          </a:p>
          <a:p>
            <a:r>
              <a:rPr lang="en-US" sz="1200" dirty="0" smtClean="0"/>
              <a:t>Velocity: </a:t>
            </a:r>
          </a:p>
        </p:txBody>
      </p:sp>
      <p:cxnSp>
        <p:nvCxnSpPr>
          <p:cNvPr id="124" name="Straight Connector 123"/>
          <p:cNvCxnSpPr/>
          <p:nvPr/>
        </p:nvCxnSpPr>
        <p:spPr>
          <a:xfrm>
            <a:off x="2339752" y="6389948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1891432" y="344369"/>
            <a:ext cx="555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Date: </a:t>
            </a:r>
          </a:p>
        </p:txBody>
      </p:sp>
      <p:cxnSp>
        <p:nvCxnSpPr>
          <p:cNvPr id="153" name="Straight Connector 152"/>
          <p:cNvCxnSpPr/>
          <p:nvPr/>
        </p:nvCxnSpPr>
        <p:spPr>
          <a:xfrm>
            <a:off x="2345874" y="540255"/>
            <a:ext cx="56994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2555776" y="3893809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2543320" y="2237625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2543320" y="3317745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TextBox 190"/>
          <p:cNvSpPr txBox="1"/>
          <p:nvPr/>
        </p:nvSpPr>
        <p:spPr>
          <a:xfrm>
            <a:off x="251520" y="-52065"/>
            <a:ext cx="288032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/>
              <a:t>Field </a:t>
            </a:r>
            <a:r>
              <a:rPr lang="en-US" sz="1900" b="1" dirty="0" smtClean="0"/>
              <a:t> Target  Score  Card</a:t>
            </a:r>
          </a:p>
        </p:txBody>
      </p:sp>
      <p:cxnSp>
        <p:nvCxnSpPr>
          <p:cNvPr id="192" name="Straight Connector 191"/>
          <p:cNvCxnSpPr/>
          <p:nvPr/>
        </p:nvCxnSpPr>
        <p:spPr>
          <a:xfrm>
            <a:off x="35496" y="-27384"/>
            <a:ext cx="0" cy="688538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/>
          <p:cNvCxnSpPr/>
          <p:nvPr/>
        </p:nvCxnSpPr>
        <p:spPr>
          <a:xfrm>
            <a:off x="117907" y="2044082"/>
            <a:ext cx="286991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3059832" y="0"/>
            <a:ext cx="0" cy="688538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6084168" y="0"/>
            <a:ext cx="0" cy="688538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9108504" y="-27384"/>
            <a:ext cx="0" cy="688538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668734" y="6351711"/>
            <a:ext cx="706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Weight: </a:t>
            </a:r>
          </a:p>
        </p:txBody>
      </p:sp>
      <p:cxnSp>
        <p:nvCxnSpPr>
          <p:cNvPr id="145" name="Straight Connector 144"/>
          <p:cNvCxnSpPr/>
          <p:nvPr/>
        </p:nvCxnSpPr>
        <p:spPr>
          <a:xfrm>
            <a:off x="2339752" y="6724602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ounded Rectangle 156"/>
          <p:cNvSpPr/>
          <p:nvPr/>
        </p:nvSpPr>
        <p:spPr>
          <a:xfrm>
            <a:off x="129396" y="1738501"/>
            <a:ext cx="862402" cy="275449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Warnings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1046199" y="1741695"/>
            <a:ext cx="1005521" cy="26636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368432" y="1746992"/>
            <a:ext cx="0" cy="2418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1709835" y="1746992"/>
            <a:ext cx="0" cy="2418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81250" y="1742619"/>
            <a:ext cx="222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1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1433234" y="1742619"/>
            <a:ext cx="2503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2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1763688" y="1742619"/>
            <a:ext cx="2503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3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3654875" y="638685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  <a:cs typeface="Arial" panose="020B0604020202020204" pitchFamily="34" charset="0"/>
              </a:rPr>
              <a:t>Name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3" name="Picture 3" descr="E:\NEW Site CTC\Logos\WFTF_n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736" y="333195"/>
            <a:ext cx="539160" cy="71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" name="TextBox 203"/>
          <p:cNvSpPr txBox="1"/>
          <p:nvPr/>
        </p:nvSpPr>
        <p:spPr>
          <a:xfrm>
            <a:off x="5527732" y="2022956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527732" y="2599020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5527732" y="3103076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5527732" y="3679140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5527732" y="4221088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5364088" y="5051236"/>
            <a:ext cx="648072" cy="4468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/>
          <p:cNvSpPr/>
          <p:nvPr/>
        </p:nvSpPr>
        <p:spPr>
          <a:xfrm>
            <a:off x="5599369" y="5570111"/>
            <a:ext cx="213424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TextBox 219"/>
          <p:cNvSpPr txBox="1"/>
          <p:nvPr/>
        </p:nvSpPr>
        <p:spPr>
          <a:xfrm>
            <a:off x="5436096" y="5609454"/>
            <a:ext cx="5509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 smtClean="0"/>
              <a:t>Total </a:t>
            </a:r>
          </a:p>
          <a:p>
            <a:pPr algn="ctr"/>
            <a:r>
              <a:rPr lang="en-US" sz="1300" dirty="0" smtClean="0"/>
              <a:t>Hits</a:t>
            </a:r>
            <a:endParaRPr lang="en-US" sz="1300" dirty="0"/>
          </a:p>
        </p:txBody>
      </p:sp>
      <p:pic>
        <p:nvPicPr>
          <p:cNvPr id="221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2071466"/>
            <a:ext cx="2399593" cy="274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" name="Oval 221"/>
          <p:cNvSpPr/>
          <p:nvPr/>
        </p:nvSpPr>
        <p:spPr>
          <a:xfrm>
            <a:off x="5575834" y="2802054"/>
            <a:ext cx="364318" cy="3328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5574911" y="4431981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4" name="Straight Connector 223"/>
          <p:cNvCxnSpPr/>
          <p:nvPr/>
        </p:nvCxnSpPr>
        <p:spPr>
          <a:xfrm>
            <a:off x="5436096" y="5453825"/>
            <a:ext cx="5040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3131840" y="4852393"/>
            <a:ext cx="286991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TextBox 257"/>
          <p:cNvSpPr txBox="1"/>
          <p:nvPr/>
        </p:nvSpPr>
        <p:spPr>
          <a:xfrm>
            <a:off x="3059833" y="4791419"/>
            <a:ext cx="1370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</a:t>
            </a:r>
            <a:r>
              <a:rPr lang="en-US" sz="1200" dirty="0" smtClean="0"/>
              <a:t> - Miss         </a:t>
            </a:r>
            <a:r>
              <a:rPr lang="en-US" sz="1200" b="1" dirty="0" smtClean="0"/>
              <a:t>X</a:t>
            </a:r>
            <a:r>
              <a:rPr lang="en-US" sz="1200" dirty="0" smtClean="0"/>
              <a:t> - Hit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3657575" y="324231"/>
            <a:ext cx="925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Shooter 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0" name="Rounded Rectangle 259"/>
          <p:cNvSpPr/>
          <p:nvPr/>
        </p:nvSpPr>
        <p:spPr>
          <a:xfrm>
            <a:off x="3624663" y="260648"/>
            <a:ext cx="2377094" cy="1009481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1" name="Rounded Rectangle 260"/>
          <p:cNvSpPr/>
          <p:nvPr/>
        </p:nvSpPr>
        <p:spPr>
          <a:xfrm>
            <a:off x="3131840" y="5051236"/>
            <a:ext cx="2160240" cy="908662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2" name="TextBox 261"/>
          <p:cNvSpPr txBox="1"/>
          <p:nvPr/>
        </p:nvSpPr>
        <p:spPr>
          <a:xfrm>
            <a:off x="3131840" y="5007443"/>
            <a:ext cx="8531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Signatures</a:t>
            </a:r>
          </a:p>
        </p:txBody>
      </p:sp>
      <p:cxnSp>
        <p:nvCxnSpPr>
          <p:cNvPr id="263" name="Straight Connector 262"/>
          <p:cNvCxnSpPr/>
          <p:nvPr/>
        </p:nvCxnSpPr>
        <p:spPr>
          <a:xfrm>
            <a:off x="4270887" y="854709"/>
            <a:ext cx="165618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TextBox 263"/>
          <p:cNvSpPr txBox="1"/>
          <p:nvPr/>
        </p:nvSpPr>
        <p:spPr>
          <a:xfrm>
            <a:off x="3657575" y="950347"/>
            <a:ext cx="757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Country: </a:t>
            </a:r>
          </a:p>
        </p:txBody>
      </p:sp>
      <p:cxnSp>
        <p:nvCxnSpPr>
          <p:cNvPr id="265" name="Straight Connector 264"/>
          <p:cNvCxnSpPr/>
          <p:nvPr/>
        </p:nvCxnSpPr>
        <p:spPr>
          <a:xfrm>
            <a:off x="4308136" y="1181830"/>
            <a:ext cx="161893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4497841" y="540255"/>
            <a:ext cx="43419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Rectangle 266"/>
          <p:cNvSpPr/>
          <p:nvPr/>
        </p:nvSpPr>
        <p:spPr>
          <a:xfrm>
            <a:off x="3166474" y="6060232"/>
            <a:ext cx="1471072" cy="72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TextBox 267"/>
          <p:cNvSpPr txBox="1"/>
          <p:nvPr/>
        </p:nvSpPr>
        <p:spPr>
          <a:xfrm>
            <a:off x="3131838" y="6021825"/>
            <a:ext cx="1584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Control Sticker/Stamp/Sig.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9" name="Rounded Rectangle 268"/>
          <p:cNvSpPr/>
          <p:nvPr/>
        </p:nvSpPr>
        <p:spPr>
          <a:xfrm>
            <a:off x="4716014" y="6076530"/>
            <a:ext cx="1271001" cy="709462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0" name="TextBox 269"/>
          <p:cNvSpPr txBox="1"/>
          <p:nvPr/>
        </p:nvSpPr>
        <p:spPr>
          <a:xfrm>
            <a:off x="4680440" y="6046913"/>
            <a:ext cx="755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Pellet</a:t>
            </a:r>
          </a:p>
          <a:p>
            <a:r>
              <a:rPr lang="en-US" sz="1200" dirty="0" smtClean="0"/>
              <a:t>Velocity: </a:t>
            </a:r>
          </a:p>
        </p:txBody>
      </p:sp>
      <p:cxnSp>
        <p:nvCxnSpPr>
          <p:cNvPr id="271" name="Straight Connector 270"/>
          <p:cNvCxnSpPr/>
          <p:nvPr/>
        </p:nvCxnSpPr>
        <p:spPr>
          <a:xfrm>
            <a:off x="5364088" y="6389948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/>
          <p:cNvSpPr txBox="1"/>
          <p:nvPr/>
        </p:nvSpPr>
        <p:spPr>
          <a:xfrm>
            <a:off x="4915768" y="344369"/>
            <a:ext cx="555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Date: </a:t>
            </a:r>
          </a:p>
        </p:txBody>
      </p:sp>
      <p:cxnSp>
        <p:nvCxnSpPr>
          <p:cNvPr id="273" name="Straight Connector 272"/>
          <p:cNvCxnSpPr/>
          <p:nvPr/>
        </p:nvCxnSpPr>
        <p:spPr>
          <a:xfrm>
            <a:off x="5370210" y="540255"/>
            <a:ext cx="56994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Oval 273"/>
          <p:cNvSpPr/>
          <p:nvPr/>
        </p:nvSpPr>
        <p:spPr>
          <a:xfrm>
            <a:off x="5580112" y="3893809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5567656" y="2237625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5567656" y="3317745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TextBox 276"/>
          <p:cNvSpPr txBox="1"/>
          <p:nvPr/>
        </p:nvSpPr>
        <p:spPr>
          <a:xfrm>
            <a:off x="3275856" y="-52065"/>
            <a:ext cx="288032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/>
              <a:t>Field </a:t>
            </a:r>
            <a:r>
              <a:rPr lang="en-US" sz="1900" b="1" dirty="0" smtClean="0"/>
              <a:t> Target  Score  Card</a:t>
            </a:r>
          </a:p>
        </p:txBody>
      </p:sp>
      <p:cxnSp>
        <p:nvCxnSpPr>
          <p:cNvPr id="279" name="Straight Connector 278"/>
          <p:cNvCxnSpPr/>
          <p:nvPr/>
        </p:nvCxnSpPr>
        <p:spPr>
          <a:xfrm>
            <a:off x="3142243" y="2044082"/>
            <a:ext cx="286991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TextBox 284"/>
          <p:cNvSpPr txBox="1"/>
          <p:nvPr/>
        </p:nvSpPr>
        <p:spPr>
          <a:xfrm>
            <a:off x="4693070" y="6351711"/>
            <a:ext cx="706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Weight: </a:t>
            </a:r>
          </a:p>
        </p:txBody>
      </p:sp>
      <p:cxnSp>
        <p:nvCxnSpPr>
          <p:cNvPr id="286" name="Straight Connector 285"/>
          <p:cNvCxnSpPr/>
          <p:nvPr/>
        </p:nvCxnSpPr>
        <p:spPr>
          <a:xfrm>
            <a:off x="5364088" y="6724602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TextBox 298"/>
          <p:cNvSpPr txBox="1"/>
          <p:nvPr/>
        </p:nvSpPr>
        <p:spPr>
          <a:xfrm>
            <a:off x="6679211" y="638685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  <a:cs typeface="Arial" panose="020B0604020202020204" pitchFamily="34" charset="0"/>
              </a:rPr>
              <a:t>Name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0" name="Picture 3" descr="E:\NEW Site CTC\Logos\WFTF_n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072" y="333195"/>
            <a:ext cx="539160" cy="71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1" name="TextBox 300"/>
          <p:cNvSpPr txBox="1"/>
          <p:nvPr/>
        </p:nvSpPr>
        <p:spPr>
          <a:xfrm>
            <a:off x="8552068" y="2022956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8552068" y="2599020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8552068" y="3103076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8552068" y="3679140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8552068" y="4221088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8388424" y="5051236"/>
            <a:ext cx="648072" cy="4468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Isosceles Triangle 306"/>
          <p:cNvSpPr/>
          <p:nvPr/>
        </p:nvSpPr>
        <p:spPr>
          <a:xfrm>
            <a:off x="8623705" y="5570111"/>
            <a:ext cx="213424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TextBox 307"/>
          <p:cNvSpPr txBox="1"/>
          <p:nvPr/>
        </p:nvSpPr>
        <p:spPr>
          <a:xfrm>
            <a:off x="8460432" y="5609454"/>
            <a:ext cx="5509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 smtClean="0"/>
              <a:t>Total </a:t>
            </a:r>
          </a:p>
          <a:p>
            <a:pPr algn="ctr"/>
            <a:r>
              <a:rPr lang="en-US" sz="1300" dirty="0" smtClean="0"/>
              <a:t>Hits</a:t>
            </a:r>
            <a:endParaRPr lang="en-US" sz="1300" dirty="0"/>
          </a:p>
        </p:txBody>
      </p:sp>
      <p:pic>
        <p:nvPicPr>
          <p:cNvPr id="309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2071466"/>
            <a:ext cx="2395891" cy="274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" name="Oval 309"/>
          <p:cNvSpPr/>
          <p:nvPr/>
        </p:nvSpPr>
        <p:spPr>
          <a:xfrm>
            <a:off x="8600170" y="2802054"/>
            <a:ext cx="364318" cy="3328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val 310"/>
          <p:cNvSpPr/>
          <p:nvPr/>
        </p:nvSpPr>
        <p:spPr>
          <a:xfrm>
            <a:off x="8599247" y="4431981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2" name="Straight Connector 311"/>
          <p:cNvCxnSpPr/>
          <p:nvPr/>
        </p:nvCxnSpPr>
        <p:spPr>
          <a:xfrm>
            <a:off x="8460432" y="5453825"/>
            <a:ext cx="5040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>
            <a:off x="6156176" y="4852393"/>
            <a:ext cx="286991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TextBox 313"/>
          <p:cNvSpPr txBox="1"/>
          <p:nvPr/>
        </p:nvSpPr>
        <p:spPr>
          <a:xfrm>
            <a:off x="6084169" y="4791419"/>
            <a:ext cx="1370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</a:t>
            </a:r>
            <a:r>
              <a:rPr lang="en-US" sz="1200" dirty="0" smtClean="0"/>
              <a:t> - Miss         </a:t>
            </a:r>
            <a:r>
              <a:rPr lang="en-US" sz="1200" b="1" dirty="0" smtClean="0"/>
              <a:t>X</a:t>
            </a:r>
            <a:r>
              <a:rPr lang="en-US" sz="1200" dirty="0" smtClean="0"/>
              <a:t> - Hit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6681911" y="324231"/>
            <a:ext cx="925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Shooter 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6" name="Rounded Rectangle 315"/>
          <p:cNvSpPr/>
          <p:nvPr/>
        </p:nvSpPr>
        <p:spPr>
          <a:xfrm>
            <a:off x="6648999" y="260648"/>
            <a:ext cx="2377094" cy="1009481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7" name="Rounded Rectangle 316"/>
          <p:cNvSpPr/>
          <p:nvPr/>
        </p:nvSpPr>
        <p:spPr>
          <a:xfrm>
            <a:off x="6156176" y="5051236"/>
            <a:ext cx="2160240" cy="908662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8" name="TextBox 317"/>
          <p:cNvSpPr txBox="1"/>
          <p:nvPr/>
        </p:nvSpPr>
        <p:spPr>
          <a:xfrm>
            <a:off x="6156176" y="5007443"/>
            <a:ext cx="8531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Signatures</a:t>
            </a:r>
          </a:p>
        </p:txBody>
      </p:sp>
      <p:cxnSp>
        <p:nvCxnSpPr>
          <p:cNvPr id="319" name="Straight Connector 318"/>
          <p:cNvCxnSpPr/>
          <p:nvPr/>
        </p:nvCxnSpPr>
        <p:spPr>
          <a:xfrm>
            <a:off x="7295223" y="854709"/>
            <a:ext cx="165618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Box 319"/>
          <p:cNvSpPr txBox="1"/>
          <p:nvPr/>
        </p:nvSpPr>
        <p:spPr>
          <a:xfrm>
            <a:off x="6681911" y="950347"/>
            <a:ext cx="757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Country: </a:t>
            </a:r>
          </a:p>
        </p:txBody>
      </p:sp>
      <p:cxnSp>
        <p:nvCxnSpPr>
          <p:cNvPr id="321" name="Straight Connector 320"/>
          <p:cNvCxnSpPr/>
          <p:nvPr/>
        </p:nvCxnSpPr>
        <p:spPr>
          <a:xfrm>
            <a:off x="7332472" y="1181830"/>
            <a:ext cx="161893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>
            <a:off x="7522177" y="540255"/>
            <a:ext cx="43419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Rectangle 322"/>
          <p:cNvSpPr/>
          <p:nvPr/>
        </p:nvSpPr>
        <p:spPr>
          <a:xfrm>
            <a:off x="6190810" y="6060232"/>
            <a:ext cx="1471072" cy="72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TextBox 323"/>
          <p:cNvSpPr txBox="1"/>
          <p:nvPr/>
        </p:nvSpPr>
        <p:spPr>
          <a:xfrm>
            <a:off x="6156174" y="6021825"/>
            <a:ext cx="1584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Control Sticker/Stamp/Sig.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5" name="Rounded Rectangle 324"/>
          <p:cNvSpPr/>
          <p:nvPr/>
        </p:nvSpPr>
        <p:spPr>
          <a:xfrm>
            <a:off x="7740350" y="6076530"/>
            <a:ext cx="1271001" cy="709462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6" name="TextBox 325"/>
          <p:cNvSpPr txBox="1"/>
          <p:nvPr/>
        </p:nvSpPr>
        <p:spPr>
          <a:xfrm>
            <a:off x="7704776" y="6046913"/>
            <a:ext cx="755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Pellet</a:t>
            </a:r>
          </a:p>
          <a:p>
            <a:r>
              <a:rPr lang="en-US" sz="1200" dirty="0" smtClean="0"/>
              <a:t>Velocity: </a:t>
            </a:r>
          </a:p>
        </p:txBody>
      </p:sp>
      <p:cxnSp>
        <p:nvCxnSpPr>
          <p:cNvPr id="327" name="Straight Connector 326"/>
          <p:cNvCxnSpPr/>
          <p:nvPr/>
        </p:nvCxnSpPr>
        <p:spPr>
          <a:xfrm>
            <a:off x="8388424" y="6389948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TextBox 327"/>
          <p:cNvSpPr txBox="1"/>
          <p:nvPr/>
        </p:nvSpPr>
        <p:spPr>
          <a:xfrm>
            <a:off x="7940104" y="344369"/>
            <a:ext cx="555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Date: </a:t>
            </a:r>
          </a:p>
        </p:txBody>
      </p:sp>
      <p:cxnSp>
        <p:nvCxnSpPr>
          <p:cNvPr id="329" name="Straight Connector 328"/>
          <p:cNvCxnSpPr/>
          <p:nvPr/>
        </p:nvCxnSpPr>
        <p:spPr>
          <a:xfrm>
            <a:off x="8394546" y="540255"/>
            <a:ext cx="56994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Oval 329"/>
          <p:cNvSpPr/>
          <p:nvPr/>
        </p:nvSpPr>
        <p:spPr>
          <a:xfrm>
            <a:off x="8604448" y="3893809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>
            <a:off x="8591992" y="2237625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8591992" y="3317745"/>
            <a:ext cx="372496" cy="348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TextBox 332"/>
          <p:cNvSpPr txBox="1"/>
          <p:nvPr/>
        </p:nvSpPr>
        <p:spPr>
          <a:xfrm>
            <a:off x="6300192" y="-52065"/>
            <a:ext cx="288032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/>
              <a:t>Field </a:t>
            </a:r>
            <a:r>
              <a:rPr lang="en-US" sz="1900" b="1" dirty="0" smtClean="0"/>
              <a:t> Target  Score  Card</a:t>
            </a:r>
          </a:p>
        </p:txBody>
      </p:sp>
      <p:sp>
        <p:nvSpPr>
          <p:cNvPr id="334" name="Rounded Rectangle 333"/>
          <p:cNvSpPr/>
          <p:nvPr/>
        </p:nvSpPr>
        <p:spPr>
          <a:xfrm>
            <a:off x="6177278" y="1321766"/>
            <a:ext cx="863192" cy="377637"/>
          </a:xfrm>
          <a:prstGeom prst="roundRect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Red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Course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335" name="Straight Connector 334"/>
          <p:cNvCxnSpPr/>
          <p:nvPr/>
        </p:nvCxnSpPr>
        <p:spPr>
          <a:xfrm>
            <a:off x="6166579" y="2044082"/>
            <a:ext cx="286991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TextBox 340"/>
          <p:cNvSpPr txBox="1"/>
          <p:nvPr/>
        </p:nvSpPr>
        <p:spPr>
          <a:xfrm>
            <a:off x="7717406" y="6351711"/>
            <a:ext cx="706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Weight: </a:t>
            </a:r>
          </a:p>
        </p:txBody>
      </p:sp>
      <p:cxnSp>
        <p:nvCxnSpPr>
          <p:cNvPr id="342" name="Straight Connector 341"/>
          <p:cNvCxnSpPr/>
          <p:nvPr/>
        </p:nvCxnSpPr>
        <p:spPr>
          <a:xfrm>
            <a:off x="8388424" y="6724602"/>
            <a:ext cx="50405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ounded Rectangle 178"/>
          <p:cNvSpPr/>
          <p:nvPr/>
        </p:nvSpPr>
        <p:spPr>
          <a:xfrm>
            <a:off x="2729568" y="1738501"/>
            <a:ext cx="257253" cy="274511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0" name="Rounded Rectangle 179"/>
          <p:cNvSpPr/>
          <p:nvPr/>
        </p:nvSpPr>
        <p:spPr>
          <a:xfrm>
            <a:off x="2131892" y="1746992"/>
            <a:ext cx="555327" cy="26636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07321" y="1742270"/>
            <a:ext cx="520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Team</a:t>
            </a:r>
            <a:endParaRPr lang="en-US" dirty="0"/>
          </a:p>
        </p:txBody>
      </p:sp>
      <p:sp>
        <p:nvSpPr>
          <p:cNvPr id="181" name="Isosceles Triangle 180"/>
          <p:cNvSpPr/>
          <p:nvPr/>
        </p:nvSpPr>
        <p:spPr>
          <a:xfrm rot="5400000">
            <a:off x="2517152" y="1838570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/>
          <p:cNvSpPr/>
          <p:nvPr/>
        </p:nvSpPr>
        <p:spPr>
          <a:xfrm rot="5400000">
            <a:off x="830862" y="1845918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ounded Rectangle 182"/>
          <p:cNvSpPr/>
          <p:nvPr/>
        </p:nvSpPr>
        <p:spPr>
          <a:xfrm>
            <a:off x="3154735" y="1738449"/>
            <a:ext cx="862402" cy="275449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Warnings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4071538" y="1741643"/>
            <a:ext cx="1005521" cy="26636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85" name="Straight Connector 184"/>
          <p:cNvCxnSpPr/>
          <p:nvPr/>
        </p:nvCxnSpPr>
        <p:spPr>
          <a:xfrm>
            <a:off x="4393771" y="1746940"/>
            <a:ext cx="0" cy="2418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4735174" y="1746940"/>
            <a:ext cx="0" cy="2418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4106589" y="1742567"/>
            <a:ext cx="222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1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4458573" y="1742567"/>
            <a:ext cx="2503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2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4789027" y="1742567"/>
            <a:ext cx="2503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3</a:t>
            </a:r>
          </a:p>
        </p:txBody>
      </p:sp>
      <p:sp>
        <p:nvSpPr>
          <p:cNvPr id="194" name="Rounded Rectangle 193"/>
          <p:cNvSpPr/>
          <p:nvPr/>
        </p:nvSpPr>
        <p:spPr>
          <a:xfrm>
            <a:off x="5754907" y="1738449"/>
            <a:ext cx="257253" cy="274511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5" name="Rounded Rectangle 194"/>
          <p:cNvSpPr/>
          <p:nvPr/>
        </p:nvSpPr>
        <p:spPr>
          <a:xfrm>
            <a:off x="5157231" y="1746940"/>
            <a:ext cx="555327" cy="26636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6" name="Isosceles Triangle 195"/>
          <p:cNvSpPr/>
          <p:nvPr/>
        </p:nvSpPr>
        <p:spPr>
          <a:xfrm rot="5400000">
            <a:off x="5542491" y="1838518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/>
          <p:cNvSpPr/>
          <p:nvPr/>
        </p:nvSpPr>
        <p:spPr>
          <a:xfrm rot="5400000">
            <a:off x="3856201" y="1845866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ounded Rectangle 199"/>
          <p:cNvSpPr/>
          <p:nvPr/>
        </p:nvSpPr>
        <p:spPr>
          <a:xfrm>
            <a:off x="6179071" y="1738448"/>
            <a:ext cx="862402" cy="275449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Warnings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7095874" y="1741642"/>
            <a:ext cx="1005521" cy="26636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06" name="Straight Connector 205"/>
          <p:cNvCxnSpPr/>
          <p:nvPr/>
        </p:nvCxnSpPr>
        <p:spPr>
          <a:xfrm>
            <a:off x="7418107" y="1746939"/>
            <a:ext cx="0" cy="2418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7759510" y="1746939"/>
            <a:ext cx="0" cy="2418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/>
        </p:nvSpPr>
        <p:spPr>
          <a:xfrm>
            <a:off x="7130925" y="1742566"/>
            <a:ext cx="222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1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7482909" y="1742566"/>
            <a:ext cx="2503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2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7813363" y="1742566"/>
            <a:ext cx="2503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PT" dirty="0"/>
              <a:t>3</a:t>
            </a:r>
          </a:p>
        </p:txBody>
      </p:sp>
      <p:sp>
        <p:nvSpPr>
          <p:cNvPr id="215" name="Rounded Rectangle 214"/>
          <p:cNvSpPr/>
          <p:nvPr/>
        </p:nvSpPr>
        <p:spPr>
          <a:xfrm>
            <a:off x="8779243" y="1738448"/>
            <a:ext cx="257253" cy="274511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6" name="Rounded Rectangle 215"/>
          <p:cNvSpPr/>
          <p:nvPr/>
        </p:nvSpPr>
        <p:spPr>
          <a:xfrm>
            <a:off x="8181567" y="1746939"/>
            <a:ext cx="555327" cy="26636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9" name="Isosceles Triangle 218"/>
          <p:cNvSpPr/>
          <p:nvPr/>
        </p:nvSpPr>
        <p:spPr>
          <a:xfrm rot="5400000">
            <a:off x="8566827" y="1838517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/>
          <p:cNvSpPr/>
          <p:nvPr/>
        </p:nvSpPr>
        <p:spPr>
          <a:xfrm rot="5400000">
            <a:off x="6880537" y="1845865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TextBox 226"/>
          <p:cNvSpPr txBox="1"/>
          <p:nvPr/>
        </p:nvSpPr>
        <p:spPr>
          <a:xfrm>
            <a:off x="5107898" y="1727176"/>
            <a:ext cx="520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Team</a:t>
            </a:r>
            <a:endParaRPr lang="en-US" dirty="0"/>
          </a:p>
        </p:txBody>
      </p:sp>
      <p:sp>
        <p:nvSpPr>
          <p:cNvPr id="228" name="TextBox 227"/>
          <p:cNvSpPr txBox="1"/>
          <p:nvPr/>
        </p:nvSpPr>
        <p:spPr>
          <a:xfrm>
            <a:off x="8148739" y="1731715"/>
            <a:ext cx="520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Team</a:t>
            </a:r>
            <a:endParaRPr lang="en-US" dirty="0"/>
          </a:p>
        </p:txBody>
      </p:sp>
      <p:sp>
        <p:nvSpPr>
          <p:cNvPr id="175" name="Rounded Rectangle 174"/>
          <p:cNvSpPr/>
          <p:nvPr/>
        </p:nvSpPr>
        <p:spPr>
          <a:xfrm>
            <a:off x="7087959" y="1321766"/>
            <a:ext cx="863192" cy="16707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PCP  </a:t>
            </a:r>
            <a:r>
              <a:rPr lang="en-US" sz="1100" dirty="0" smtClean="0">
                <a:solidFill>
                  <a:schemeClr val="bg1"/>
                </a:solidFill>
              </a:rPr>
              <a:t>_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78" name="Rounded Rectangle 177"/>
          <p:cNvSpPr/>
          <p:nvPr/>
        </p:nvSpPr>
        <p:spPr>
          <a:xfrm>
            <a:off x="8024063" y="1321766"/>
            <a:ext cx="1006220" cy="383097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7985437" y="1315206"/>
            <a:ext cx="4587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Start</a:t>
            </a:r>
          </a:p>
          <a:p>
            <a:pPr algn="ctr"/>
            <a:r>
              <a:rPr lang="en-US" sz="1100" dirty="0" smtClean="0"/>
              <a:t>Lane</a:t>
            </a:r>
            <a:endParaRPr lang="en-US" sz="1100" dirty="0"/>
          </a:p>
        </p:txBody>
      </p:sp>
      <p:sp>
        <p:nvSpPr>
          <p:cNvPr id="229" name="Isosceles Triangle 228"/>
          <p:cNvSpPr/>
          <p:nvPr/>
        </p:nvSpPr>
        <p:spPr>
          <a:xfrm rot="5400000">
            <a:off x="8395867" y="1474712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0" name="Straight Connector 229"/>
          <p:cNvCxnSpPr>
            <a:endCxn id="178" idx="2"/>
          </p:cNvCxnSpPr>
          <p:nvPr/>
        </p:nvCxnSpPr>
        <p:spPr>
          <a:xfrm flipH="1">
            <a:off x="8527173" y="1704862"/>
            <a:ext cx="5360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8587671" y="1670158"/>
            <a:ext cx="379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ounded Rectangle 231"/>
          <p:cNvSpPr/>
          <p:nvPr/>
        </p:nvSpPr>
        <p:spPr>
          <a:xfrm>
            <a:off x="7087959" y="1537790"/>
            <a:ext cx="863192" cy="16707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Springer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3" name="Straight Connector 232"/>
          <p:cNvCxnSpPr/>
          <p:nvPr/>
        </p:nvCxnSpPr>
        <p:spPr>
          <a:xfrm>
            <a:off x="7303983" y="1537790"/>
            <a:ext cx="1" cy="16707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H="1">
            <a:off x="7303983" y="1321766"/>
            <a:ext cx="1" cy="1670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Rounded Rectangle 234"/>
          <p:cNvSpPr/>
          <p:nvPr/>
        </p:nvSpPr>
        <p:spPr>
          <a:xfrm>
            <a:off x="129001" y="1312553"/>
            <a:ext cx="863192" cy="377637"/>
          </a:xfrm>
          <a:prstGeom prst="roundRect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Red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Course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36" name="Rounded Rectangle 235"/>
          <p:cNvSpPr/>
          <p:nvPr/>
        </p:nvSpPr>
        <p:spPr>
          <a:xfrm>
            <a:off x="1039682" y="1312553"/>
            <a:ext cx="863192" cy="16707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PCP </a:t>
            </a:r>
            <a:r>
              <a:rPr lang="en-US" sz="1100" dirty="0" smtClean="0">
                <a:solidFill>
                  <a:schemeClr val="tx1"/>
                </a:solidFill>
              </a:rPr>
              <a:t>  </a:t>
            </a:r>
            <a:r>
              <a:rPr lang="en-US" sz="1100" dirty="0" smtClean="0">
                <a:solidFill>
                  <a:schemeClr val="bg1"/>
                </a:solidFill>
              </a:rPr>
              <a:t>_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37" name="Rounded Rectangle 236"/>
          <p:cNvSpPr/>
          <p:nvPr/>
        </p:nvSpPr>
        <p:spPr>
          <a:xfrm>
            <a:off x="1975786" y="1312553"/>
            <a:ext cx="1006220" cy="383097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1937160" y="1305993"/>
            <a:ext cx="4587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Start</a:t>
            </a:r>
          </a:p>
          <a:p>
            <a:pPr algn="ctr"/>
            <a:r>
              <a:rPr lang="en-US" sz="1100" dirty="0" smtClean="0"/>
              <a:t>Lane</a:t>
            </a:r>
            <a:endParaRPr lang="en-US" sz="1100" dirty="0"/>
          </a:p>
        </p:txBody>
      </p:sp>
      <p:sp>
        <p:nvSpPr>
          <p:cNvPr id="239" name="Isosceles Triangle 238"/>
          <p:cNvSpPr/>
          <p:nvPr/>
        </p:nvSpPr>
        <p:spPr>
          <a:xfrm rot="5400000">
            <a:off x="2347590" y="1465499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0" name="Straight Connector 239"/>
          <p:cNvCxnSpPr>
            <a:endCxn id="237" idx="2"/>
          </p:cNvCxnSpPr>
          <p:nvPr/>
        </p:nvCxnSpPr>
        <p:spPr>
          <a:xfrm flipH="1">
            <a:off x="2478896" y="1695649"/>
            <a:ext cx="5360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2539394" y="1660945"/>
            <a:ext cx="379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Rounded Rectangle 241"/>
          <p:cNvSpPr/>
          <p:nvPr/>
        </p:nvSpPr>
        <p:spPr>
          <a:xfrm>
            <a:off x="1039682" y="1528577"/>
            <a:ext cx="863192" cy="16707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Springer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43" name="Straight Connector 242"/>
          <p:cNvCxnSpPr/>
          <p:nvPr/>
        </p:nvCxnSpPr>
        <p:spPr>
          <a:xfrm>
            <a:off x="1255706" y="1528577"/>
            <a:ext cx="1" cy="16707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>
            <a:off x="1255706" y="1312553"/>
            <a:ext cx="1" cy="1670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Rounded Rectangle 244"/>
          <p:cNvSpPr/>
          <p:nvPr/>
        </p:nvSpPr>
        <p:spPr>
          <a:xfrm>
            <a:off x="3154735" y="1321766"/>
            <a:ext cx="863192" cy="377637"/>
          </a:xfrm>
          <a:prstGeom prst="roundRect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Red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Course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46" name="Rounded Rectangle 245"/>
          <p:cNvSpPr/>
          <p:nvPr/>
        </p:nvSpPr>
        <p:spPr>
          <a:xfrm>
            <a:off x="4065416" y="1321766"/>
            <a:ext cx="863192" cy="16707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PCP  </a:t>
            </a:r>
            <a:r>
              <a:rPr lang="en-US" sz="1100" dirty="0" smtClean="0">
                <a:solidFill>
                  <a:schemeClr val="bg1"/>
                </a:solidFill>
              </a:rPr>
              <a:t>_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47" name="Rounded Rectangle 246"/>
          <p:cNvSpPr/>
          <p:nvPr/>
        </p:nvSpPr>
        <p:spPr>
          <a:xfrm>
            <a:off x="5001520" y="1321766"/>
            <a:ext cx="1006220" cy="383097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4962894" y="1315206"/>
            <a:ext cx="4587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Start</a:t>
            </a:r>
          </a:p>
          <a:p>
            <a:pPr algn="ctr"/>
            <a:r>
              <a:rPr lang="en-US" sz="1100" dirty="0" smtClean="0"/>
              <a:t>Lane</a:t>
            </a:r>
            <a:endParaRPr lang="en-US" sz="1100" dirty="0"/>
          </a:p>
        </p:txBody>
      </p:sp>
      <p:sp>
        <p:nvSpPr>
          <p:cNvPr id="249" name="Isosceles Triangle 248"/>
          <p:cNvSpPr/>
          <p:nvPr/>
        </p:nvSpPr>
        <p:spPr>
          <a:xfrm rot="5400000">
            <a:off x="5373324" y="1474712"/>
            <a:ext cx="190133" cy="7437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0" name="Straight Connector 249"/>
          <p:cNvCxnSpPr>
            <a:endCxn id="247" idx="2"/>
          </p:cNvCxnSpPr>
          <p:nvPr/>
        </p:nvCxnSpPr>
        <p:spPr>
          <a:xfrm flipH="1">
            <a:off x="5504630" y="1704862"/>
            <a:ext cx="5360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>
            <a:off x="5565128" y="1670158"/>
            <a:ext cx="3793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ounded Rectangle 251"/>
          <p:cNvSpPr/>
          <p:nvPr/>
        </p:nvSpPr>
        <p:spPr>
          <a:xfrm>
            <a:off x="4065416" y="1537790"/>
            <a:ext cx="863192" cy="167073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Springer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53" name="Straight Connector 252"/>
          <p:cNvCxnSpPr/>
          <p:nvPr/>
        </p:nvCxnSpPr>
        <p:spPr>
          <a:xfrm>
            <a:off x="4281440" y="1537790"/>
            <a:ext cx="1" cy="16707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 flipH="1">
            <a:off x="4281440" y="1321766"/>
            <a:ext cx="1" cy="1670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64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NEW Site CTC\Logos\WFTF_n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6" y="188640"/>
            <a:ext cx="518424" cy="69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16632" y="1257727"/>
            <a:ext cx="2871192" cy="5483641"/>
          </a:xfrm>
          <a:prstGeom prst="roundRect">
            <a:avLst/>
          </a:prstGeom>
          <a:noFill/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809" y="980728"/>
            <a:ext cx="1673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Marshall’s Observations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84809" y="4365104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4809" y="4869160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4809" y="5373216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4809" y="5877272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8157" y="332655"/>
            <a:ext cx="240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b="1" dirty="0"/>
              <a:t>Field </a:t>
            </a:r>
            <a:r>
              <a:rPr lang="en-US" b="1" dirty="0" smtClean="0"/>
              <a:t>Target Score Card</a:t>
            </a:r>
            <a:endParaRPr lang="en-US" b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130238" y="0"/>
            <a:ext cx="0" cy="68580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84809" y="6453336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23528" y="1772816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23528" y="2276872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23528" y="2780928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23528" y="3284984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23528" y="3861048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77" descr="E:\NEW Site CTC\Logos\WFTF_n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88640"/>
            <a:ext cx="518424" cy="69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ounded Rectangle 78"/>
          <p:cNvSpPr/>
          <p:nvPr/>
        </p:nvSpPr>
        <p:spPr>
          <a:xfrm>
            <a:off x="3155336" y="1257727"/>
            <a:ext cx="2871192" cy="5483641"/>
          </a:xfrm>
          <a:prstGeom prst="roundRect">
            <a:avLst/>
          </a:prstGeom>
          <a:noFill/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323513" y="980728"/>
            <a:ext cx="1673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Marshall’s Observations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3323513" y="4365104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323513" y="4869160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323513" y="5373216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323513" y="5877272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323513" y="6453336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362232" y="1772816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362232" y="2276872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362232" y="2780928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3362232" y="3284984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3362232" y="3861048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" name="Picture 91" descr="E:\NEW Site CTC\Logos\WFTF_n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983" y="188640"/>
            <a:ext cx="518424" cy="69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Rounded Rectangle 92"/>
          <p:cNvSpPr/>
          <p:nvPr/>
        </p:nvSpPr>
        <p:spPr>
          <a:xfrm>
            <a:off x="6237479" y="1257727"/>
            <a:ext cx="2871192" cy="5483641"/>
          </a:xfrm>
          <a:prstGeom prst="roundRect">
            <a:avLst/>
          </a:prstGeom>
          <a:noFill/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6405656" y="980728"/>
            <a:ext cx="1673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Marshall’s Observations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6405656" y="4365104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405656" y="4869160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405656" y="5373216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405656" y="5877272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6405656" y="6453336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6444375" y="1772816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444375" y="2276872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6444375" y="2780928"/>
            <a:ext cx="25516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6444375" y="3284984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444375" y="3861048"/>
            <a:ext cx="2558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681266" y="332656"/>
            <a:ext cx="240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b="1" dirty="0"/>
              <a:t>Field </a:t>
            </a:r>
            <a:r>
              <a:rPr lang="en-US" b="1" dirty="0" smtClean="0"/>
              <a:t>Target Score Card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732240" y="332656"/>
            <a:ext cx="240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b="1" dirty="0"/>
              <a:t>Field </a:t>
            </a:r>
            <a:r>
              <a:rPr lang="en-US" b="1" dirty="0" smtClean="0"/>
              <a:t>Target Score Card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36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295" y="247382"/>
            <a:ext cx="2922040" cy="6565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4572000" y="820507"/>
            <a:ext cx="1584176" cy="216024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55965" y="292006"/>
            <a:ext cx="279114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b="1" dirty="0" smtClean="0"/>
              <a:t>Shooter ID</a:t>
            </a:r>
          </a:p>
          <a:p>
            <a:r>
              <a:rPr lang="pt-PT" sz="1100" dirty="0" smtClean="0"/>
              <a:t>Space for a organization to identify a shooter.</a:t>
            </a:r>
          </a:p>
          <a:p>
            <a:r>
              <a:rPr lang="pt-PT" sz="1100" dirty="0" smtClean="0"/>
              <a:t>A Sticker can be used.</a:t>
            </a:r>
            <a:endParaRPr lang="pt-PT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1700808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r>
              <a:rPr lang="pt-PT" b="0" dirty="0"/>
              <a:t>Identification of </a:t>
            </a:r>
            <a:endParaRPr lang="pt-PT" b="0" dirty="0" smtClean="0"/>
          </a:p>
          <a:p>
            <a:r>
              <a:rPr lang="pt-PT" b="0" dirty="0" smtClean="0"/>
              <a:t>the </a:t>
            </a:r>
            <a:r>
              <a:rPr lang="pt-PT" b="0" dirty="0"/>
              <a:t>course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187624" y="1700808"/>
            <a:ext cx="1296144" cy="360040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952369" y="1196752"/>
            <a:ext cx="2341190" cy="432048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67133" y="1065947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r>
              <a:rPr lang="pt-PT" dirty="0"/>
              <a:t>Class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860032" y="1567483"/>
            <a:ext cx="2341190" cy="165001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72000" y="184482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213711" y="1450449"/>
            <a:ext cx="9541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r>
              <a:rPr lang="pt-PT" dirty="0"/>
              <a:t>Starting Lane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1242090" y="2131695"/>
            <a:ext cx="1270672" cy="403230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3275856" y="1988840"/>
            <a:ext cx="216024" cy="144016"/>
            <a:chOff x="3275856" y="1988840"/>
            <a:chExt cx="216024" cy="144016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3275856" y="1988840"/>
              <a:ext cx="216024" cy="144016"/>
            </a:xfrm>
            <a:prstGeom prst="line">
              <a:avLst/>
            </a:prstGeom>
            <a:ln w="3492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3275856" y="1988840"/>
              <a:ext cx="216024" cy="144016"/>
            </a:xfrm>
            <a:prstGeom prst="line">
              <a:avLst/>
            </a:prstGeom>
            <a:ln w="3492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194331" y="2404120"/>
            <a:ext cx="11112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r>
              <a:rPr lang="pt-PT" dirty="0" smtClean="0"/>
              <a:t>Warnings (new)</a:t>
            </a:r>
            <a:endParaRPr lang="pt-PT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860032" y="3068960"/>
            <a:ext cx="1143744" cy="1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156176" y="2938155"/>
            <a:ext cx="7777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r>
              <a:rPr lang="pt-PT" dirty="0" smtClean="0"/>
              <a:t>Sub-Total </a:t>
            </a:r>
            <a:endParaRPr lang="pt-PT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4929150" y="5157192"/>
            <a:ext cx="1143744" cy="1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189346" y="5026388"/>
            <a:ext cx="747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r>
              <a:rPr lang="pt-PT" dirty="0" smtClean="0"/>
              <a:t>Total Hits</a:t>
            </a:r>
            <a:endParaRPr lang="pt-PT" dirty="0"/>
          </a:p>
        </p:txBody>
      </p:sp>
      <p:cxnSp>
        <p:nvCxnSpPr>
          <p:cNvPr id="38" name="Straight Arrow Connector 37"/>
          <p:cNvCxnSpPr>
            <a:endCxn id="40" idx="1"/>
          </p:cNvCxnSpPr>
          <p:nvPr/>
        </p:nvCxnSpPr>
        <p:spPr>
          <a:xfrm>
            <a:off x="4883732" y="6224103"/>
            <a:ext cx="1272444" cy="157225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40" idx="1"/>
          </p:cNvCxnSpPr>
          <p:nvPr/>
        </p:nvCxnSpPr>
        <p:spPr>
          <a:xfrm flipV="1">
            <a:off x="4887105" y="6381328"/>
            <a:ext cx="1269071" cy="130807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156176" y="6250523"/>
            <a:ext cx="17011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r>
              <a:rPr lang="pt-PT" dirty="0" smtClean="0"/>
              <a:t>Pellet velocity and weight</a:t>
            </a:r>
            <a:endParaRPr lang="pt-PT" dirty="0"/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1763688" y="5517233"/>
            <a:ext cx="787922" cy="1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1814389" y="6289609"/>
            <a:ext cx="787922" cy="1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3026" y="5287998"/>
            <a:ext cx="9845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r>
              <a:rPr lang="pt-PT" dirty="0" smtClean="0"/>
              <a:t>Signatures of </a:t>
            </a:r>
          </a:p>
          <a:p>
            <a:r>
              <a:rPr lang="pt-PT" dirty="0" smtClean="0"/>
              <a:t>the shooters</a:t>
            </a:r>
            <a:endParaRPr lang="pt-PT" dirty="0"/>
          </a:p>
        </p:txBody>
      </p:sp>
      <p:sp>
        <p:nvSpPr>
          <p:cNvPr id="49" name="TextBox 48"/>
          <p:cNvSpPr txBox="1"/>
          <p:nvPr/>
        </p:nvSpPr>
        <p:spPr>
          <a:xfrm>
            <a:off x="539552" y="6100482"/>
            <a:ext cx="12698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r>
              <a:rPr lang="pt-PT" dirty="0" smtClean="0"/>
              <a:t>Control signature, </a:t>
            </a:r>
          </a:p>
          <a:p>
            <a:r>
              <a:rPr lang="pt-PT" dirty="0" smtClean="0"/>
              <a:t>sticker or similar</a:t>
            </a:r>
            <a:endParaRPr lang="pt-PT" dirty="0"/>
          </a:p>
        </p:txBody>
      </p:sp>
      <p:grpSp>
        <p:nvGrpSpPr>
          <p:cNvPr id="32" name="Group 31"/>
          <p:cNvGrpSpPr/>
          <p:nvPr/>
        </p:nvGrpSpPr>
        <p:grpSpPr>
          <a:xfrm>
            <a:off x="4814799" y="1988840"/>
            <a:ext cx="216024" cy="144016"/>
            <a:chOff x="3275856" y="1988840"/>
            <a:chExt cx="216024" cy="144016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3275856" y="1988840"/>
              <a:ext cx="216024" cy="144016"/>
            </a:xfrm>
            <a:prstGeom prst="line">
              <a:avLst/>
            </a:prstGeom>
            <a:ln w="3492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3275856" y="1988840"/>
              <a:ext cx="216024" cy="144016"/>
            </a:xfrm>
            <a:prstGeom prst="line">
              <a:avLst/>
            </a:prstGeom>
            <a:ln w="3492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Arrow Connector 42"/>
          <p:cNvCxnSpPr/>
          <p:nvPr/>
        </p:nvCxnSpPr>
        <p:spPr>
          <a:xfrm>
            <a:off x="5018751" y="2071341"/>
            <a:ext cx="1011876" cy="60354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081687" y="2002051"/>
            <a:ext cx="21900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r>
              <a:rPr lang="pt-PT" dirty="0" smtClean="0"/>
              <a:t>Identify if you are a team member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6715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532</Words>
  <Application>Microsoft Office PowerPoint</Application>
  <PresentationFormat>On-screen Show (4:3)</PresentationFormat>
  <Paragraphs>307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Logica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42</cp:revision>
  <dcterms:created xsi:type="dcterms:W3CDTF">2015-04-07T09:42:24Z</dcterms:created>
  <dcterms:modified xsi:type="dcterms:W3CDTF">2017-05-02T18:26:40Z</dcterms:modified>
</cp:coreProperties>
</file>