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19" r:id="rId51"/>
    <p:sldId id="317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378" r:id="rId63"/>
    <p:sldId id="379" r:id="rId64"/>
    <p:sldId id="380" r:id="rId65"/>
    <p:sldId id="381" r:id="rId66"/>
    <p:sldId id="382" r:id="rId67"/>
    <p:sldId id="383" r:id="rId68"/>
    <p:sldId id="384" r:id="rId69"/>
    <p:sldId id="385" r:id="rId70"/>
    <p:sldId id="386" r:id="rId71"/>
    <p:sldId id="387" r:id="rId72"/>
    <p:sldId id="388" r:id="rId73"/>
    <p:sldId id="389" r:id="rId74"/>
    <p:sldId id="390" r:id="rId75"/>
    <p:sldId id="391" r:id="rId76"/>
    <p:sldId id="392" r:id="rId77"/>
    <p:sldId id="393" r:id="rId78"/>
    <p:sldId id="394" r:id="rId79"/>
    <p:sldId id="395" r:id="rId80"/>
    <p:sldId id="396" r:id="rId81"/>
    <p:sldId id="397" r:id="rId82"/>
    <p:sldId id="398" r:id="rId83"/>
    <p:sldId id="399" r:id="rId84"/>
    <p:sldId id="400" r:id="rId85"/>
    <p:sldId id="401" r:id="rId86"/>
    <p:sldId id="402" r:id="rId87"/>
    <p:sldId id="403" r:id="rId88"/>
    <p:sldId id="404" r:id="rId89"/>
    <p:sldId id="405" r:id="rId90"/>
    <p:sldId id="406" r:id="rId91"/>
    <p:sldId id="407" r:id="rId92"/>
    <p:sldId id="408" r:id="rId93"/>
    <p:sldId id="409" r:id="rId94"/>
    <p:sldId id="410" r:id="rId95"/>
    <p:sldId id="411" r:id="rId96"/>
    <p:sldId id="412" r:id="rId97"/>
    <p:sldId id="413" r:id="rId98"/>
    <p:sldId id="414" r:id="rId99"/>
    <p:sldId id="415" r:id="rId100"/>
    <p:sldId id="416" r:id="rId101"/>
    <p:sldId id="318" r:id="rId102"/>
    <p:sldId id="417" r:id="rId103"/>
    <p:sldId id="418" r:id="rId104"/>
    <p:sldId id="419" r:id="rId105"/>
    <p:sldId id="420" r:id="rId106"/>
    <p:sldId id="421" r:id="rId107"/>
    <p:sldId id="422" r:id="rId108"/>
    <p:sldId id="423" r:id="rId109"/>
    <p:sldId id="424" r:id="rId110"/>
    <p:sldId id="425" r:id="rId111"/>
    <p:sldId id="426" r:id="rId112"/>
    <p:sldId id="427" r:id="rId113"/>
    <p:sldId id="428" r:id="rId114"/>
    <p:sldId id="429" r:id="rId115"/>
    <p:sldId id="430" r:id="rId116"/>
    <p:sldId id="431" r:id="rId117"/>
    <p:sldId id="432" r:id="rId118"/>
    <p:sldId id="433" r:id="rId119"/>
    <p:sldId id="434" r:id="rId120"/>
    <p:sldId id="435" r:id="rId121"/>
    <p:sldId id="436" r:id="rId122"/>
    <p:sldId id="437" r:id="rId123"/>
    <p:sldId id="438" r:id="rId124"/>
    <p:sldId id="439" r:id="rId125"/>
    <p:sldId id="440" r:id="rId126"/>
    <p:sldId id="441" r:id="rId127"/>
    <p:sldId id="442" r:id="rId128"/>
    <p:sldId id="443" r:id="rId129"/>
    <p:sldId id="444" r:id="rId130"/>
    <p:sldId id="445" r:id="rId131"/>
    <p:sldId id="446" r:id="rId132"/>
    <p:sldId id="447" r:id="rId133"/>
    <p:sldId id="448" r:id="rId134"/>
    <p:sldId id="449" r:id="rId135"/>
    <p:sldId id="450" r:id="rId136"/>
    <p:sldId id="451" r:id="rId137"/>
    <p:sldId id="452" r:id="rId138"/>
    <p:sldId id="453" r:id="rId139"/>
    <p:sldId id="454" r:id="rId140"/>
    <p:sldId id="455" r:id="rId141"/>
    <p:sldId id="456" r:id="rId142"/>
    <p:sldId id="457" r:id="rId143"/>
    <p:sldId id="458" r:id="rId144"/>
    <p:sldId id="459" r:id="rId145"/>
    <p:sldId id="460" r:id="rId146"/>
    <p:sldId id="461" r:id="rId147"/>
    <p:sldId id="462" r:id="rId148"/>
    <p:sldId id="463" r:id="rId149"/>
    <p:sldId id="464" r:id="rId150"/>
    <p:sldId id="465" r:id="rId151"/>
    <p:sldId id="304" r:id="rId152"/>
    <p:sldId id="466" r:id="rId153"/>
    <p:sldId id="467" r:id="rId154"/>
    <p:sldId id="468" r:id="rId155"/>
    <p:sldId id="469" r:id="rId156"/>
    <p:sldId id="470" r:id="rId157"/>
    <p:sldId id="471" r:id="rId158"/>
    <p:sldId id="472" r:id="rId159"/>
    <p:sldId id="473" r:id="rId160"/>
    <p:sldId id="474" r:id="rId161"/>
    <p:sldId id="475" r:id="rId162"/>
    <p:sldId id="476" r:id="rId163"/>
    <p:sldId id="477" r:id="rId164"/>
    <p:sldId id="478" r:id="rId165"/>
    <p:sldId id="479" r:id="rId166"/>
    <p:sldId id="480" r:id="rId167"/>
    <p:sldId id="481" r:id="rId168"/>
    <p:sldId id="482" r:id="rId169"/>
    <p:sldId id="483" r:id="rId170"/>
    <p:sldId id="484" r:id="rId171"/>
    <p:sldId id="485" r:id="rId172"/>
    <p:sldId id="486" r:id="rId173"/>
    <p:sldId id="487" r:id="rId174"/>
    <p:sldId id="488" r:id="rId175"/>
    <p:sldId id="489" r:id="rId176"/>
    <p:sldId id="305" r:id="rId177"/>
    <p:sldId id="490" r:id="rId178"/>
    <p:sldId id="491" r:id="rId179"/>
    <p:sldId id="492" r:id="rId180"/>
    <p:sldId id="493" r:id="rId181"/>
    <p:sldId id="494" r:id="rId182"/>
    <p:sldId id="495" r:id="rId183"/>
    <p:sldId id="496" r:id="rId184"/>
    <p:sldId id="497" r:id="rId185"/>
    <p:sldId id="498" r:id="rId186"/>
    <p:sldId id="499" r:id="rId187"/>
    <p:sldId id="500" r:id="rId188"/>
    <p:sldId id="501" r:id="rId189"/>
    <p:sldId id="502" r:id="rId190"/>
    <p:sldId id="503" r:id="rId191"/>
    <p:sldId id="504" r:id="rId192"/>
    <p:sldId id="505" r:id="rId193"/>
    <p:sldId id="506" r:id="rId194"/>
    <p:sldId id="507" r:id="rId195"/>
    <p:sldId id="508" r:id="rId196"/>
    <p:sldId id="509" r:id="rId197"/>
    <p:sldId id="510" r:id="rId198"/>
    <p:sldId id="511" r:id="rId199"/>
    <p:sldId id="512" r:id="rId200"/>
    <p:sldId id="513" r:id="rId201"/>
    <p:sldId id="316" r:id="rId202"/>
    <p:sldId id="514" r:id="rId203"/>
    <p:sldId id="515" r:id="rId204"/>
    <p:sldId id="516" r:id="rId205"/>
    <p:sldId id="517" r:id="rId206"/>
    <p:sldId id="518" r:id="rId207"/>
    <p:sldId id="519" r:id="rId208"/>
    <p:sldId id="520" r:id="rId209"/>
    <p:sldId id="521" r:id="rId210"/>
    <p:sldId id="522" r:id="rId211"/>
    <p:sldId id="523" r:id="rId212"/>
    <p:sldId id="524" r:id="rId213"/>
    <p:sldId id="525" r:id="rId214"/>
    <p:sldId id="526" r:id="rId215"/>
    <p:sldId id="527" r:id="rId216"/>
    <p:sldId id="528" r:id="rId217"/>
    <p:sldId id="529" r:id="rId218"/>
    <p:sldId id="530" r:id="rId219"/>
    <p:sldId id="531" r:id="rId220"/>
    <p:sldId id="532" r:id="rId221"/>
    <p:sldId id="533" r:id="rId222"/>
    <p:sldId id="534" r:id="rId223"/>
    <p:sldId id="535" r:id="rId224"/>
    <p:sldId id="536" r:id="rId225"/>
    <p:sldId id="537" r:id="rId226"/>
    <p:sldId id="538" r:id="rId227"/>
    <p:sldId id="539" r:id="rId228"/>
    <p:sldId id="540" r:id="rId229"/>
    <p:sldId id="541" r:id="rId230"/>
    <p:sldId id="542" r:id="rId231"/>
    <p:sldId id="543" r:id="rId232"/>
    <p:sldId id="544" r:id="rId233"/>
    <p:sldId id="545" r:id="rId234"/>
    <p:sldId id="546" r:id="rId235"/>
    <p:sldId id="547" r:id="rId236"/>
    <p:sldId id="548" r:id="rId237"/>
    <p:sldId id="549" r:id="rId238"/>
    <p:sldId id="550" r:id="rId239"/>
    <p:sldId id="551" r:id="rId240"/>
    <p:sldId id="552" r:id="rId241"/>
    <p:sldId id="553" r:id="rId242"/>
    <p:sldId id="554" r:id="rId243"/>
    <p:sldId id="555" r:id="rId244"/>
    <p:sldId id="556" r:id="rId245"/>
    <p:sldId id="557" r:id="rId246"/>
    <p:sldId id="558" r:id="rId247"/>
    <p:sldId id="559" r:id="rId248"/>
    <p:sldId id="560" r:id="rId249"/>
    <p:sldId id="561" r:id="rId250"/>
    <p:sldId id="562" r:id="rId251"/>
    <p:sldId id="563" r:id="rId252"/>
    <p:sldId id="564" r:id="rId253"/>
    <p:sldId id="565" r:id="rId254"/>
    <p:sldId id="566" r:id="rId255"/>
    <p:sldId id="567" r:id="rId256"/>
    <p:sldId id="568" r:id="rId257"/>
    <p:sldId id="569" r:id="rId258"/>
    <p:sldId id="570" r:id="rId259"/>
    <p:sldId id="571" r:id="rId260"/>
    <p:sldId id="572" r:id="rId261"/>
    <p:sldId id="573" r:id="rId262"/>
    <p:sldId id="574" r:id="rId263"/>
    <p:sldId id="575" r:id="rId264"/>
    <p:sldId id="576" r:id="rId265"/>
    <p:sldId id="577" r:id="rId266"/>
    <p:sldId id="578" r:id="rId267"/>
    <p:sldId id="579" r:id="rId268"/>
    <p:sldId id="580" r:id="rId269"/>
    <p:sldId id="581" r:id="rId270"/>
    <p:sldId id="582" r:id="rId271"/>
    <p:sldId id="583" r:id="rId272"/>
    <p:sldId id="584" r:id="rId273"/>
    <p:sldId id="585" r:id="rId274"/>
    <p:sldId id="586" r:id="rId275"/>
    <p:sldId id="587" r:id="rId276"/>
    <p:sldId id="588" r:id="rId277"/>
    <p:sldId id="589" r:id="rId278"/>
    <p:sldId id="590" r:id="rId279"/>
    <p:sldId id="591" r:id="rId280"/>
    <p:sldId id="592" r:id="rId281"/>
    <p:sldId id="593" r:id="rId282"/>
    <p:sldId id="594" r:id="rId283"/>
    <p:sldId id="595" r:id="rId284"/>
    <p:sldId id="596" r:id="rId285"/>
    <p:sldId id="597" r:id="rId286"/>
    <p:sldId id="598" r:id="rId287"/>
    <p:sldId id="599" r:id="rId288"/>
    <p:sldId id="600" r:id="rId289"/>
    <p:sldId id="601" r:id="rId290"/>
    <p:sldId id="602" r:id="rId291"/>
    <p:sldId id="603" r:id="rId292"/>
    <p:sldId id="604" r:id="rId293"/>
    <p:sldId id="605" r:id="rId294"/>
    <p:sldId id="606" r:id="rId295"/>
    <p:sldId id="607" r:id="rId296"/>
    <p:sldId id="608" r:id="rId297"/>
    <p:sldId id="609" r:id="rId298"/>
    <p:sldId id="610" r:id="rId299"/>
    <p:sldId id="611" r:id="rId300"/>
    <p:sldId id="612" r:id="rId301"/>
  </p:sldIdLst>
  <p:sldSz cx="5400675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>
          <p15:clr>
            <a:srgbClr val="A4A3A4"/>
          </p15:clr>
        </p15:guide>
        <p15:guide id="2" pos="17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F4DD13"/>
    <a:srgbClr val="1FD71F"/>
    <a:srgbClr val="20DE20"/>
    <a:srgbClr val="44E444"/>
    <a:srgbClr val="D02813"/>
    <a:srgbClr val="009A1D"/>
    <a:srgbClr val="00861A"/>
    <a:srgbClr val="D0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86460" autoAdjust="0"/>
  </p:normalViewPr>
  <p:slideViewPr>
    <p:cSldViewPr>
      <p:cViewPr>
        <p:scale>
          <a:sx n="96" d="100"/>
          <a:sy n="96" d="100"/>
        </p:scale>
        <p:origin x="2456" y="328"/>
      </p:cViewPr>
      <p:guideLst>
        <p:guide orient="horz" pos="2722"/>
        <p:guide pos="170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theme" Target="theme/theme1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tableStyles" Target="tableStyles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viewProps" Target="viewProps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766" y="2683666"/>
            <a:ext cx="4589144" cy="18531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626" y="4896434"/>
            <a:ext cx="3781424" cy="220819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3FD4-5756-4FEB-B216-A87200390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4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0F6D0-5327-4863-BD00-655059D10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16680" y="344411"/>
            <a:ext cx="1215390" cy="73713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0510" y="344411"/>
            <a:ext cx="3463290" cy="73713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1B76-A181-4238-8072-5A38F3F87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6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208C5-8E24-4595-91EE-9A1198CC8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1" y="5553254"/>
            <a:ext cx="4591049" cy="171596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1" y="3662039"/>
            <a:ext cx="4591049" cy="189121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EA716-3A28-4B83-8140-AD8BA6845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3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510" y="2019228"/>
            <a:ext cx="2339340" cy="56965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92730" y="2019228"/>
            <a:ext cx="2339340" cy="56965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2EF9-A938-48D5-A80B-6A8F93902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2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2" y="345937"/>
            <a:ext cx="4859655" cy="14401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510" y="1933887"/>
            <a:ext cx="2385060" cy="8061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510" y="2740053"/>
            <a:ext cx="2385060" cy="4978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43201" y="1933887"/>
            <a:ext cx="2386965" cy="8061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43201" y="2740053"/>
            <a:ext cx="2386965" cy="4978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F388-3993-4C5C-90E1-6D64BD423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53127-F941-45D4-B7DF-1C4FA8341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EB06-B927-4E46-B00B-F218735C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1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" y="344411"/>
            <a:ext cx="1775460" cy="14645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741" y="344413"/>
            <a:ext cx="3019425" cy="73743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510" y="1808924"/>
            <a:ext cx="1775460" cy="59098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08136-527C-445D-963E-33A231B1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6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181" y="6048536"/>
            <a:ext cx="3240405" cy="7147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59181" y="772641"/>
            <a:ext cx="3240405" cy="5184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9181" y="6763264"/>
            <a:ext cx="3240405" cy="10134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5C96-B0FB-40C0-B253-11D5A7D49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8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344488"/>
            <a:ext cx="486251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138" tIns="38569" rIns="77138" bIns="385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2019300"/>
            <a:ext cx="4862513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138" tIns="38569" rIns="77138" bIns="38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9875" y="7867650"/>
            <a:ext cx="1262063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138" tIns="38569" rIns="77138" bIns="38569" numCol="1" anchor="t" anchorCtr="0" compatLnSpc="1">
            <a:prstTxWarp prst="textNoShape">
              <a:avLst/>
            </a:prstTxWarp>
          </a:bodyPr>
          <a:lstStyle>
            <a:lvl1pPr defTabSz="7715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44675" y="7867650"/>
            <a:ext cx="17113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138" tIns="38569" rIns="77138" bIns="38569" numCol="1" anchor="t" anchorCtr="0" compatLnSpc="1">
            <a:prstTxWarp prst="textNoShape">
              <a:avLst/>
            </a:prstTxWarp>
          </a:bodyPr>
          <a:lstStyle>
            <a:lvl1pPr algn="ctr" defTabSz="7715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0325" y="7867650"/>
            <a:ext cx="1262063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138" tIns="38569" rIns="77138" bIns="38569" numCol="1" anchor="t" anchorCtr="0" compatLnSpc="1">
            <a:prstTxWarp prst="textNoShape">
              <a:avLst/>
            </a:prstTxWarp>
          </a:bodyPr>
          <a:lstStyle>
            <a:lvl1pPr algn="r" defTabSz="771525">
              <a:defRPr sz="1200"/>
            </a:lvl1pPr>
          </a:lstStyle>
          <a:p>
            <a:pPr>
              <a:defRPr/>
            </a:pPr>
            <a:fld id="{69ADA991-DDEC-43A0-B9AA-311DD0B7D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15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715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ctr" defTabSz="7715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ctr" defTabSz="7715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ctr" defTabSz="77152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ctr" defTabSz="7715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ctr" defTabSz="7715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ctr" defTabSz="7715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ctr" defTabSz="771525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288925" indent="-288925" algn="l" defTabSz="77152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41300" algn="l" defTabSz="771525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63613" indent="-192088" algn="l" defTabSz="7715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49375" indent="-192088" algn="l" defTabSz="771525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35138" indent="-192088" algn="l" defTabSz="771525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92338" indent="-192088" algn="l" defTabSz="771525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649538" indent="-192088" algn="l" defTabSz="771525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106738" indent="-192088" algn="l" defTabSz="771525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563938" indent="-192088" algn="l" defTabSz="771525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/>
              <a:t>1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10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/>
              <a:t>50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3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176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176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176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5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176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6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176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7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1769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8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1769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9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1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11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10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1769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11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12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13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14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15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16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17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18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19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12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20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21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22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23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24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25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26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27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28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29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13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30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01776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31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9076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32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9076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33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9076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34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9076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35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9076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36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9076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37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9076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38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9076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39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9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14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40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9076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41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8764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42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8764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43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8764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44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8764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45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8764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46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8764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47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8764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48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8764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49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8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15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50</a:t>
            </a:r>
          </a:p>
        </p:txBody>
      </p:sp>
      <p:sp>
        <p:nvSpPr>
          <p:cNvPr id="5125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8764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/>
              <a:t>01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01            02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02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03            04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028437"/>
            <a:ext cx="733672" cy="88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03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05            06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04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07           08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9064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05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09            10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06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11            12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07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13            14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1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08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15            16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09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17            18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9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16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10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19             20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11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21            22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9064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12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23            24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040461"/>
            <a:ext cx="723668" cy="86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13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25            26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14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27            28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9064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15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29            30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16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31            32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17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33            34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1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18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35            36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56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19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37            38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040461"/>
            <a:ext cx="723668" cy="86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17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20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39            40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83" y="5040461"/>
            <a:ext cx="814191" cy="86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21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41            42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83" y="5040461"/>
            <a:ext cx="814191" cy="86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22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43            44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83" y="5040461"/>
            <a:ext cx="814191" cy="86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23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45            46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06" y="5082306"/>
            <a:ext cx="746787" cy="7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24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47            48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83" y="5040461"/>
            <a:ext cx="814191" cy="86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6240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en-US" sz="150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555750"/>
            <a:ext cx="5400675" cy="432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500" b="1" dirty="0"/>
              <a:t>25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" y="5918999"/>
            <a:ext cx="5400675" cy="70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  <a:solidFill>
                  <a:srgbClr val="F4DD13"/>
                </a:solidFill>
              </a:rPr>
              <a:t>Targets</a:t>
            </a: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49            50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-238126" y="150873"/>
            <a:ext cx="5871211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solidFill>
                <a:srgbClr val="F4DD13"/>
              </a:solidFill>
              <a:latin typeface="Arial Black" pitchFamily="34" charset="0"/>
            </a:endParaRPr>
          </a:p>
        </p:txBody>
      </p:sp>
      <p:pic>
        <p:nvPicPr>
          <p:cNvPr id="6155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5208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83" y="5040461"/>
            <a:ext cx="814191" cy="86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8429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88" y="1060450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01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01            02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689550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-4647339" y="6546850"/>
            <a:ext cx="5400675" cy="101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USA</a:t>
            </a:r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75" y="5170134"/>
            <a:ext cx="566547" cy="68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15F9E30-5E51-535F-2E8B-BE3A663326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77" y="6914351"/>
            <a:ext cx="2019186" cy="2019186"/>
          </a:xfrm>
          <a:prstGeom prst="rect">
            <a:avLst/>
          </a:prstGeom>
          <a:effectLst>
            <a:outerShdw blurRad="74290" dist="83698" dir="3240000" sx="101986" sy="101986" algn="ctr" rotWithShape="0">
              <a:schemeClr val="tx1">
                <a:alpha val="39000"/>
              </a:schemeClr>
            </a:outerShdw>
          </a:effectLst>
          <a:scene3d>
            <a:camera prst="orthographicFront"/>
            <a:lightRig rig="threePt" dir="t"/>
          </a:scene3d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DA13315-B7AE-9E4C-CF9E-0E0C4FEB6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0821" y="7346951"/>
            <a:ext cx="5858764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ln w="3175">
                  <a:noFill/>
                </a:ln>
                <a:latin typeface="Garamond" panose="02020404030301010803" pitchFamily="18" charset="0"/>
              </a:rPr>
              <a:t>Phoenix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latin typeface="Garamond" panose="02020404030301010803" pitchFamily="18" charset="0"/>
              </a:rPr>
              <a:t> </a:t>
            </a:r>
            <a:r>
              <a:rPr lang="en-US" sz="3200" dirty="0">
                <a:ln w="3175">
                  <a:noFill/>
                </a:ln>
                <a:latin typeface="Garamond" panose="02020404030301010803" pitchFamily="18" charset="0"/>
              </a:rPr>
              <a:t>Airgun Club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2DEC6-0DEA-5012-DD55-64431C23C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6874" y="7889578"/>
            <a:ext cx="309521" cy="318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3B8A41-67DB-E031-1FF3-CBE5A580B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03924" y="7698192"/>
            <a:ext cx="531904" cy="540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F8D69A-2936-94DE-7FC3-A665C626B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01" y="5421490"/>
            <a:ext cx="641135" cy="291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088032-6FE2-AB80-4D4E-5A15B92C9C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7224" y="3160663"/>
            <a:ext cx="5400675" cy="1124122"/>
          </a:xfrm>
          <a:prstGeom prst="rect">
            <a:avLst/>
          </a:prstGeom>
        </p:spPr>
      </p:pic>
      <p:sp>
        <p:nvSpPr>
          <p:cNvPr id="12" name="Text Box 13">
            <a:extLst>
              <a:ext uri="{FF2B5EF4-FFF2-40B4-BE49-F238E27FC236}">
                <a16:creationId xmlns:a16="http://schemas.microsoft.com/office/drawing/2014/main" id="{F160DD9D-286E-67ED-1665-E06F8DA42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0821" y="7822893"/>
            <a:ext cx="5858764" cy="35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7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2024 World Field Target Championships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B1B9584-987B-EC09-C9BE-3B71C09D08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20" y="6780665"/>
            <a:ext cx="2019186" cy="2019186"/>
          </a:xfrm>
          <a:prstGeom prst="rect">
            <a:avLst/>
          </a:prstGeom>
          <a:effectLst>
            <a:outerShdw blurRad="74290" dist="83698" dir="3240000" sx="101986" sy="101986" algn="ctr" rotWithShape="0">
              <a:schemeClr val="tx1">
                <a:alpha val="39000"/>
              </a:schemeClr>
            </a:outerShdw>
          </a:effectLst>
          <a:scene3d>
            <a:camera prst="orthographicFront"/>
            <a:lightRig rig="threePt" dir="t"/>
          </a:scene3d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D6BAD2A2-7ED9-05A9-6823-26D61DD19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0821" y="8083285"/>
            <a:ext cx="5858764" cy="35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7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United States of America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02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03            04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9" y="5112469"/>
            <a:ext cx="655633" cy="78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03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05            06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7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04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07           08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18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05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09            10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7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06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11            12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1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07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13            14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08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15            16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1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09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17            18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7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10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19            20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1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11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21            22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12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23            24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46" y="5121205"/>
            <a:ext cx="664392" cy="7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13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25            26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1" y="5029278"/>
            <a:ext cx="733672" cy="88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14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27            28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19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15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29            30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2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16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31            32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65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17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33            34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1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18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35            36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7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19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37            38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7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20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39            40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029279"/>
            <a:ext cx="733672" cy="88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21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41            42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9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22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43            44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112469"/>
            <a:ext cx="664392" cy="7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23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45            46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029279"/>
            <a:ext cx="733672" cy="88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24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47            48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20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25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F4DD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bg1"/>
                  </a:solidFill>
                </a:ln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49            50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F4DD1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029279"/>
            <a:ext cx="733672" cy="88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8400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/>
              <a:t>01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01                  02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8201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8204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02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03                 04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1" y="5112469"/>
            <a:ext cx="598807" cy="79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03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05                 06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04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07                  08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05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09                  10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06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11                  12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07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13                 14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08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15                 16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09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17                 18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21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10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19                 20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11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20                 22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12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23                24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01" y="5040461"/>
            <a:ext cx="665385" cy="8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13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25                  26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14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27                  28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15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29                 30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16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31                 32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17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33                  34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18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35                 36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19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37                 38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9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22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20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39                 40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13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21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41                 42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84" y="4941888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22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43                 44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21" y="5131121"/>
            <a:ext cx="590104" cy="77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23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45                  46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91" y="5085838"/>
            <a:ext cx="631017" cy="83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24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47                 48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02" y="4929464"/>
            <a:ext cx="7334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25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49                50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2870200" y="6602413"/>
            <a:ext cx="3175" cy="688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8202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57" y="5040461"/>
            <a:ext cx="658768" cy="86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34925"/>
            <a:ext cx="5400675" cy="1763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8089" y="-61935"/>
            <a:ext cx="4464496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1500" dirty="0">
                <a:ln w="25400">
                  <a:noFill/>
                </a:ln>
                <a:latin typeface="Arial Black" pitchFamily="34" charset="0"/>
              </a:rPr>
              <a:t>Lane</a:t>
            </a:r>
            <a:endParaRPr lang="en-US" altLang="en-US" sz="9000" dirty="0">
              <a:ln w="25400">
                <a:noFill/>
              </a:ln>
              <a:latin typeface="Arial Black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noFill/>
                </a:ln>
              </a:rPr>
              <a:t>Targets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-20638" y="7292975"/>
            <a:ext cx="5421313" cy="13827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024632" y="7416725"/>
            <a:ext cx="4493299" cy="110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noFill/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19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443788"/>
            <a:ext cx="1349376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08717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/>
              <a:t>1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20773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1368425"/>
            <a:ext cx="5400675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018381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71827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21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23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5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687643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6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424530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7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41943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8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842033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9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17576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10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94913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11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53655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12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775079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13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220547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14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138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24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15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6412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16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345971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17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78376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251991" y="1368425"/>
            <a:ext cx="5788849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18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355020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19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763374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20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81263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21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250933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22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258851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23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333815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24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442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25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25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909226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26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53375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27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548317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28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47626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29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975620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30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618061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31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800507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32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610072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33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19025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34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393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26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97645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35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642299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36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38425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37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550600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38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17617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39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656304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40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17015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41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570966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42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565012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43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040425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44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85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27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45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555174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46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43571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47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03114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48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69811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49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78385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/>
              <a:t>50</a:t>
            </a:r>
          </a:p>
        </p:txBody>
      </p:sp>
      <p:sp>
        <p:nvSpPr>
          <p:cNvPr id="3077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0083E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</a:p>
        </p:txBody>
      </p:sp>
      <p:pic>
        <p:nvPicPr>
          <p:cNvPr id="14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3185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01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01            02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179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57" y="5111542"/>
            <a:ext cx="598164" cy="71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550896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02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03            04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09" y="5061751"/>
            <a:ext cx="620478" cy="7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7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</p:spTree>
    <p:extLst>
      <p:ext uri="{BB962C8B-B14F-4D97-AF65-F5344CB8AC3E}">
        <p14:creationId xmlns:p14="http://schemas.microsoft.com/office/powerpoint/2010/main" val="1189814920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03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05            06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19" y="5079971"/>
            <a:ext cx="691456" cy="83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194016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04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07           08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386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28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05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09            10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73" y="4941840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8858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06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11            12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1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611384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07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13            14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9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022389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08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15            16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7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819833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09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17            18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1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747332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10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19            20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81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739749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11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21            22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818395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12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23            24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65" y="5218533"/>
            <a:ext cx="576064" cy="6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684737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13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25            26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76" y="4937919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38916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14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27            28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84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29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15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29            30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945799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90818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16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31            32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43" y="4896445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659433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17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33            34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93871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563121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18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35            36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7" y="492571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91809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19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37            38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937919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55377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20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39            40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115745"/>
            <a:ext cx="661664" cy="79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683336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21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41            42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67" y="4941888"/>
            <a:ext cx="8064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607506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22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43            44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219700"/>
            <a:ext cx="57509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00418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23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45            46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219700"/>
            <a:ext cx="57509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922650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24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47            48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21" y="5131142"/>
            <a:ext cx="648842" cy="7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17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30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5400675" cy="729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-107950" y="1008063"/>
            <a:ext cx="540067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0" b="1" dirty="0"/>
              <a:t>25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6602413"/>
            <a:ext cx="54006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FFA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49            50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2873375" y="6626225"/>
            <a:ext cx="0" cy="66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7180" name="Picture 26" descr="E:\NEW Site CTC\Logos\WFTF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5219700"/>
            <a:ext cx="57509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5400675" cy="1589088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-238125" y="34754"/>
            <a:ext cx="5870575" cy="147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9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Lane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" y="5918999"/>
            <a:ext cx="5400675" cy="707874"/>
          </a:xfrm>
          <a:prstGeom prst="rect">
            <a:avLst/>
          </a:prstGeom>
          <a:solidFill>
            <a:srgbClr val="0083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292975"/>
            <a:ext cx="5400675" cy="1382713"/>
          </a:xfrm>
          <a:prstGeom prst="rect">
            <a:avLst/>
          </a:prstGeom>
          <a:solidFill>
            <a:srgbClr val="0083E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771525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715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7152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7152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7152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71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3031" y="7585860"/>
            <a:ext cx="4493299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Portugal</a:t>
            </a:r>
            <a:endParaRPr lang="en-US" sz="6600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" name="Picture 27" descr="E:\NEW Site CTC\Logos\fp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500938"/>
            <a:ext cx="12779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786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31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32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33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34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97645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35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36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37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38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39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40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41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42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43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44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45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46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47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48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49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5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/>
              <a:t>50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3077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3080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5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6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7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8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9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6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10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11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12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13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14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15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16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17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18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19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7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20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21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22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23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24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25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26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27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28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29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8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30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31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32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33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34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35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36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37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38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39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9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-468015" y="154089"/>
            <a:ext cx="6336704" cy="186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5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Target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rgbClr val="F4DD1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16162" y="7272709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latin typeface="Arial Black" pitchFamily="34" charset="0"/>
              </a:rPr>
              <a:t>Portugal</a:t>
            </a:r>
          </a:p>
        </p:txBody>
      </p:sp>
      <p:pic>
        <p:nvPicPr>
          <p:cNvPr id="2056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349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320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40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41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42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43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44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45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46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47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48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5400675" cy="2049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79388" y="1368425"/>
            <a:ext cx="5795963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9000" b="1" dirty="0"/>
              <a:t>49</a:t>
            </a:r>
          </a:p>
        </p:txBody>
      </p:sp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0" y="0"/>
            <a:ext cx="5400675" cy="86407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840538"/>
            <a:ext cx="5400675" cy="180022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en-US" sz="1500"/>
          </a:p>
        </p:txBody>
      </p:sp>
      <p:pic>
        <p:nvPicPr>
          <p:cNvPr id="4102" name="Picture 27" descr="E:\NEW Site CTC\Logos\fp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299325"/>
            <a:ext cx="12049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" y="143917"/>
            <a:ext cx="5400672" cy="18466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1400" dirty="0">
                <a:ln w="381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Target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4153" y="7200701"/>
            <a:ext cx="4493299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dirty="0">
                <a:ln w="25400">
                  <a:solidFill>
                    <a:schemeClr val="bg1"/>
                  </a:solidFill>
                </a:ln>
                <a:solidFill>
                  <a:srgbClr val="F4DD13"/>
                </a:solidFill>
                <a:latin typeface="Arial Black" pitchFamily="34" charset="0"/>
              </a:rPr>
              <a:t>Portugal</a:t>
            </a:r>
          </a:p>
        </p:txBody>
      </p:sp>
    </p:spTree>
    <p:extLst>
      <p:ext uri="{BB962C8B-B14F-4D97-AF65-F5344CB8AC3E}">
        <p14:creationId xmlns:p14="http://schemas.microsoft.com/office/powerpoint/2010/main" val="19586673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1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1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68548</TotalTime>
  <Words>1212</Words>
  <Application>Microsoft Macintosh PowerPoint</Application>
  <PresentationFormat>Custom</PresentationFormat>
  <Paragraphs>1103</Paragraphs>
  <Slides>300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300</vt:i4>
      </vt:variant>
    </vt:vector>
  </HeadingPairs>
  <TitlesOfParts>
    <vt:vector size="304" baseType="lpstr">
      <vt:lpstr>Arial</vt:lpstr>
      <vt:lpstr>Arial Black</vt:lpstr>
      <vt:lpstr>Garamond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sergio.rita</dc:creator>
  <cp:lastModifiedBy>Garrett Kwakkestein</cp:lastModifiedBy>
  <cp:revision>94</cp:revision>
  <cp:lastPrinted>2015-07-01T16:35:46Z</cp:lastPrinted>
  <dcterms:created xsi:type="dcterms:W3CDTF">2008-12-09T11:12:11Z</dcterms:created>
  <dcterms:modified xsi:type="dcterms:W3CDTF">2023-03-24T21:03:56Z</dcterms:modified>
</cp:coreProperties>
</file>